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ill Sans MT" panose="020B0502020104020203" pitchFamily="34" charset="0"/>
      <p:regular r:id="rId19"/>
      <p:bold r:id="rId20"/>
      <p:italic r:id="rId21"/>
      <p:boldItalic r:id="rId22"/>
    </p:embeddedFont>
    <p:embeddedFont>
      <p:font typeface="Rokkitt" panose="020B0604020202020204" charset="0"/>
      <p:regular r:id="rId23"/>
      <p:bold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35B859-653F-4370-ADCC-4B0A7E68DD38}" v="10" dt="2021-08-27T14:39:04.831"/>
  </p1510:revLst>
</p1510:revInfo>
</file>

<file path=ppt/tableStyles.xml><?xml version="1.0" encoding="utf-8"?>
<a:tblStyleLst xmlns:a="http://schemas.openxmlformats.org/drawingml/2006/main" def="{9FABE338-612C-4DB5-B866-338A73FA9AAD}">
  <a:tblStyle styleId="{9FABE338-612C-4DB5-B866-338A73FA9A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ley" userId="af919338-6342-4600-b0ec-cbc2a74b6be0" providerId="ADAL" clId="{4635B859-653F-4370-ADCC-4B0A7E68DD38}"/>
    <pc:docChg chg="undo custSel addSld delSld modSld">
      <pc:chgData name="Shelley" userId="af919338-6342-4600-b0ec-cbc2a74b6be0" providerId="ADAL" clId="{4635B859-653F-4370-ADCC-4B0A7E68DD38}" dt="2021-08-27T14:48:38.576" v="819" actId="20577"/>
      <pc:docMkLst>
        <pc:docMk/>
      </pc:docMkLst>
      <pc:sldChg chg="addSp delSp modSp mod setBg setClrOvrMap delDesignElem">
        <pc:chgData name="Shelley" userId="af919338-6342-4600-b0ec-cbc2a74b6be0" providerId="ADAL" clId="{4635B859-653F-4370-ADCC-4B0A7E68DD38}" dt="2021-08-27T13:54:41.940" v="163" actId="2711"/>
        <pc:sldMkLst>
          <pc:docMk/>
          <pc:sldMk cId="0" sldId="256"/>
        </pc:sldMkLst>
        <pc:spChg chg="add del mod">
          <ac:chgData name="Shelley" userId="af919338-6342-4600-b0ec-cbc2a74b6be0" providerId="ADAL" clId="{4635B859-653F-4370-ADCC-4B0A7E68DD38}" dt="2021-08-27T13:52:02.100" v="38" actId="26606"/>
          <ac:spMkLst>
            <pc:docMk/>
            <pc:sldMk cId="0" sldId="256"/>
            <ac:spMk id="97" creationId="{00000000-0000-0000-0000-000000000000}"/>
          </ac:spMkLst>
        </pc:spChg>
        <pc:spChg chg="mod">
          <ac:chgData name="Shelley" userId="af919338-6342-4600-b0ec-cbc2a74b6be0" providerId="ADAL" clId="{4635B859-653F-4370-ADCC-4B0A7E68DD38}" dt="2021-08-27T13:54:41.940" v="163" actId="2711"/>
          <ac:spMkLst>
            <pc:docMk/>
            <pc:sldMk cId="0" sldId="256"/>
            <ac:spMk id="98" creationId="{00000000-0000-0000-0000-000000000000}"/>
          </ac:spMkLst>
        </pc:spChg>
        <pc:spChg chg="add del">
          <ac:chgData name="Shelley" userId="af919338-6342-4600-b0ec-cbc2a74b6be0" providerId="ADAL" clId="{4635B859-653F-4370-ADCC-4B0A7E68DD38}" dt="2021-08-27T13:51:35.097" v="29" actId="26606"/>
          <ac:spMkLst>
            <pc:docMk/>
            <pc:sldMk cId="0" sldId="256"/>
            <ac:spMk id="104" creationId="{C6870151-9189-4C3A-8379-EF3D95827A0A}"/>
          </ac:spMkLst>
        </pc:spChg>
        <pc:spChg chg="add del">
          <ac:chgData name="Shelley" userId="af919338-6342-4600-b0ec-cbc2a74b6be0" providerId="ADAL" clId="{4635B859-653F-4370-ADCC-4B0A7E68DD38}" dt="2021-08-27T13:51:35.097" v="29" actId="26606"/>
          <ac:spMkLst>
            <pc:docMk/>
            <pc:sldMk cId="0" sldId="256"/>
            <ac:spMk id="106" creationId="{123EA69C-102A-4DD0-9547-05DCD271D159}"/>
          </ac:spMkLst>
        </pc:spChg>
        <pc:spChg chg="add del">
          <ac:chgData name="Shelley" userId="af919338-6342-4600-b0ec-cbc2a74b6be0" providerId="ADAL" clId="{4635B859-653F-4370-ADCC-4B0A7E68DD38}" dt="2021-08-27T13:51:35.097" v="29" actId="26606"/>
          <ac:spMkLst>
            <pc:docMk/>
            <pc:sldMk cId="0" sldId="256"/>
            <ac:spMk id="108" creationId="{6A862265-5CA3-4C40-8582-7534C3B03C2A}"/>
          </ac:spMkLst>
        </pc:spChg>
        <pc:spChg chg="add del">
          <ac:chgData name="Shelley" userId="af919338-6342-4600-b0ec-cbc2a74b6be0" providerId="ADAL" clId="{4635B859-653F-4370-ADCC-4B0A7E68DD38}" dt="2021-08-27T13:51:35.097" v="29" actId="26606"/>
          <ac:spMkLst>
            <pc:docMk/>
            <pc:sldMk cId="0" sldId="256"/>
            <ac:spMk id="110" creationId="{600EF80B-0391-4082-9AF5-F15B091B4CE9}"/>
          </ac:spMkLst>
        </pc:spChg>
        <pc:spChg chg="add del">
          <ac:chgData name="Shelley" userId="af919338-6342-4600-b0ec-cbc2a74b6be0" providerId="ADAL" clId="{4635B859-653F-4370-ADCC-4B0A7E68DD38}" dt="2021-08-27T13:51:35.097" v="29" actId="26606"/>
          <ac:spMkLst>
            <pc:docMk/>
            <pc:sldMk cId="0" sldId="256"/>
            <ac:spMk id="114" creationId="{3FBF03E8-C602-4192-9C52-F84B29FDCC88}"/>
          </ac:spMkLst>
        </pc:spChg>
        <pc:spChg chg="add del">
          <ac:chgData name="Shelley" userId="af919338-6342-4600-b0ec-cbc2a74b6be0" providerId="ADAL" clId="{4635B859-653F-4370-ADCC-4B0A7E68DD38}" dt="2021-08-27T13:51:36.158" v="31" actId="26606"/>
          <ac:spMkLst>
            <pc:docMk/>
            <pc:sldMk cId="0" sldId="256"/>
            <ac:spMk id="116" creationId="{482E7304-2AC2-4A5C-924D-A6AC3FFC5EAC}"/>
          </ac:spMkLst>
        </pc:spChg>
        <pc:spChg chg="add del">
          <ac:chgData name="Shelley" userId="af919338-6342-4600-b0ec-cbc2a74b6be0" providerId="ADAL" clId="{4635B859-653F-4370-ADCC-4B0A7E68DD38}" dt="2021-08-27T13:51:36.158" v="31" actId="26606"/>
          <ac:spMkLst>
            <pc:docMk/>
            <pc:sldMk cId="0" sldId="256"/>
            <ac:spMk id="118" creationId="{A3C183B1-1D4B-4E3D-A02E-A426E3BFA016}"/>
          </ac:spMkLst>
        </pc:spChg>
        <pc:spChg chg="add del">
          <ac:chgData name="Shelley" userId="af919338-6342-4600-b0ec-cbc2a74b6be0" providerId="ADAL" clId="{4635B859-653F-4370-ADCC-4B0A7E68DD38}" dt="2021-08-27T13:51:44.203" v="33" actId="26606"/>
          <ac:spMkLst>
            <pc:docMk/>
            <pc:sldMk cId="0" sldId="256"/>
            <ac:spMk id="121" creationId="{C6870151-9189-4C3A-8379-EF3D95827A0A}"/>
          </ac:spMkLst>
        </pc:spChg>
        <pc:spChg chg="add del">
          <ac:chgData name="Shelley" userId="af919338-6342-4600-b0ec-cbc2a74b6be0" providerId="ADAL" clId="{4635B859-653F-4370-ADCC-4B0A7E68DD38}" dt="2021-08-27T13:51:44.203" v="33" actId="26606"/>
          <ac:spMkLst>
            <pc:docMk/>
            <pc:sldMk cId="0" sldId="256"/>
            <ac:spMk id="123" creationId="{123EA69C-102A-4DD0-9547-05DCD271D159}"/>
          </ac:spMkLst>
        </pc:spChg>
        <pc:spChg chg="add del">
          <ac:chgData name="Shelley" userId="af919338-6342-4600-b0ec-cbc2a74b6be0" providerId="ADAL" clId="{4635B859-653F-4370-ADCC-4B0A7E68DD38}" dt="2021-08-27T13:51:44.203" v="33" actId="26606"/>
          <ac:spMkLst>
            <pc:docMk/>
            <pc:sldMk cId="0" sldId="256"/>
            <ac:spMk id="124" creationId="{6A862265-5CA3-4C40-8582-7534C3B03C2A}"/>
          </ac:spMkLst>
        </pc:spChg>
        <pc:spChg chg="add del">
          <ac:chgData name="Shelley" userId="af919338-6342-4600-b0ec-cbc2a74b6be0" providerId="ADAL" clId="{4635B859-653F-4370-ADCC-4B0A7E68DD38}" dt="2021-08-27T13:51:44.203" v="33" actId="26606"/>
          <ac:spMkLst>
            <pc:docMk/>
            <pc:sldMk cId="0" sldId="256"/>
            <ac:spMk id="125" creationId="{600EF80B-0391-4082-9AF5-F15B091B4CE9}"/>
          </ac:spMkLst>
        </pc:spChg>
        <pc:spChg chg="add del">
          <ac:chgData name="Shelley" userId="af919338-6342-4600-b0ec-cbc2a74b6be0" providerId="ADAL" clId="{4635B859-653F-4370-ADCC-4B0A7E68DD38}" dt="2021-08-27T13:51:44.203" v="33" actId="26606"/>
          <ac:spMkLst>
            <pc:docMk/>
            <pc:sldMk cId="0" sldId="256"/>
            <ac:spMk id="126" creationId="{00000000-0000-0000-0000-000000000000}"/>
          </ac:spMkLst>
        </pc:spChg>
        <pc:spChg chg="add del">
          <ac:chgData name="Shelley" userId="af919338-6342-4600-b0ec-cbc2a74b6be0" providerId="ADAL" clId="{4635B859-653F-4370-ADCC-4B0A7E68DD38}" dt="2021-08-27T13:51:44.203" v="33" actId="26606"/>
          <ac:spMkLst>
            <pc:docMk/>
            <pc:sldMk cId="0" sldId="256"/>
            <ac:spMk id="128" creationId="{3FBF03E8-C602-4192-9C52-F84B29FDCC88}"/>
          </ac:spMkLst>
        </pc:spChg>
        <pc:spChg chg="add del">
          <ac:chgData name="Shelley" userId="af919338-6342-4600-b0ec-cbc2a74b6be0" providerId="ADAL" clId="{4635B859-653F-4370-ADCC-4B0A7E68DD38}" dt="2021-08-27T13:51:47.584" v="35" actId="26606"/>
          <ac:spMkLst>
            <pc:docMk/>
            <pc:sldMk cId="0" sldId="256"/>
            <ac:spMk id="130" creationId="{C6870151-9189-4C3A-8379-EF3D95827A0A}"/>
          </ac:spMkLst>
        </pc:spChg>
        <pc:spChg chg="add del">
          <ac:chgData name="Shelley" userId="af919338-6342-4600-b0ec-cbc2a74b6be0" providerId="ADAL" clId="{4635B859-653F-4370-ADCC-4B0A7E68DD38}" dt="2021-08-27T13:51:47.584" v="35" actId="26606"/>
          <ac:spMkLst>
            <pc:docMk/>
            <pc:sldMk cId="0" sldId="256"/>
            <ac:spMk id="132" creationId="{123EA69C-102A-4DD0-9547-05DCD271D159}"/>
          </ac:spMkLst>
        </pc:spChg>
        <pc:spChg chg="add del">
          <ac:chgData name="Shelley" userId="af919338-6342-4600-b0ec-cbc2a74b6be0" providerId="ADAL" clId="{4635B859-653F-4370-ADCC-4B0A7E68DD38}" dt="2021-08-27T13:51:47.584" v="35" actId="26606"/>
          <ac:spMkLst>
            <pc:docMk/>
            <pc:sldMk cId="0" sldId="256"/>
            <ac:spMk id="133" creationId="{6A862265-5CA3-4C40-8582-7534C3B03C2A}"/>
          </ac:spMkLst>
        </pc:spChg>
        <pc:spChg chg="add del">
          <ac:chgData name="Shelley" userId="af919338-6342-4600-b0ec-cbc2a74b6be0" providerId="ADAL" clId="{4635B859-653F-4370-ADCC-4B0A7E68DD38}" dt="2021-08-27T13:51:47.584" v="35" actId="26606"/>
          <ac:spMkLst>
            <pc:docMk/>
            <pc:sldMk cId="0" sldId="256"/>
            <ac:spMk id="134" creationId="{600EF80B-0391-4082-9AF5-F15B091B4CE9}"/>
          </ac:spMkLst>
        </pc:spChg>
        <pc:spChg chg="add del">
          <ac:chgData name="Shelley" userId="af919338-6342-4600-b0ec-cbc2a74b6be0" providerId="ADAL" clId="{4635B859-653F-4370-ADCC-4B0A7E68DD38}" dt="2021-08-27T13:51:47.584" v="35" actId="26606"/>
          <ac:spMkLst>
            <pc:docMk/>
            <pc:sldMk cId="0" sldId="256"/>
            <ac:spMk id="135" creationId="{00000000-0000-0000-0000-000000000000}"/>
          </ac:spMkLst>
        </pc:spChg>
        <pc:spChg chg="add del">
          <ac:chgData name="Shelley" userId="af919338-6342-4600-b0ec-cbc2a74b6be0" providerId="ADAL" clId="{4635B859-653F-4370-ADCC-4B0A7E68DD38}" dt="2021-08-27T13:51:47.584" v="35" actId="26606"/>
          <ac:spMkLst>
            <pc:docMk/>
            <pc:sldMk cId="0" sldId="256"/>
            <ac:spMk id="137" creationId="{3FBF03E8-C602-4192-9C52-F84B29FDCC88}"/>
          </ac:spMkLst>
        </pc:spChg>
        <pc:spChg chg="add del">
          <ac:chgData name="Shelley" userId="af919338-6342-4600-b0ec-cbc2a74b6be0" providerId="ADAL" clId="{4635B859-653F-4370-ADCC-4B0A7E68DD38}" dt="2021-08-27T13:52:02.084" v="37" actId="26606"/>
          <ac:spMkLst>
            <pc:docMk/>
            <pc:sldMk cId="0" sldId="256"/>
            <ac:spMk id="139" creationId="{32D32A60-013B-47A8-8833-D2424080917B}"/>
          </ac:spMkLst>
        </pc:spChg>
        <pc:spChg chg="add del">
          <ac:chgData name="Shelley" userId="af919338-6342-4600-b0ec-cbc2a74b6be0" providerId="ADAL" clId="{4635B859-653F-4370-ADCC-4B0A7E68DD38}" dt="2021-08-27T13:52:02.084" v="37" actId="26606"/>
          <ac:spMkLst>
            <pc:docMk/>
            <pc:sldMk cId="0" sldId="256"/>
            <ac:spMk id="140" creationId="{AE27932B-B694-4C4C-90D7-A0333A7C5876}"/>
          </ac:spMkLst>
        </pc:spChg>
        <pc:spChg chg="add del">
          <ac:chgData name="Shelley" userId="af919338-6342-4600-b0ec-cbc2a74b6be0" providerId="ADAL" clId="{4635B859-653F-4370-ADCC-4B0A7E68DD38}" dt="2021-08-27T13:52:02.084" v="37" actId="26606"/>
          <ac:spMkLst>
            <pc:docMk/>
            <pc:sldMk cId="0" sldId="256"/>
            <ac:spMk id="142" creationId="{A9DA474E-6B91-4200-840F-0257B2358A75}"/>
          </ac:spMkLst>
        </pc:spChg>
        <pc:spChg chg="add del">
          <ac:chgData name="Shelley" userId="af919338-6342-4600-b0ec-cbc2a74b6be0" providerId="ADAL" clId="{4635B859-653F-4370-ADCC-4B0A7E68DD38}" dt="2021-08-27T13:52:12.805" v="40"/>
          <ac:spMkLst>
            <pc:docMk/>
            <pc:sldMk cId="0" sldId="256"/>
            <ac:spMk id="147" creationId="{C6870151-9189-4C3A-8379-EF3D95827A0A}"/>
          </ac:spMkLst>
        </pc:spChg>
        <pc:spChg chg="add del">
          <ac:chgData name="Shelley" userId="af919338-6342-4600-b0ec-cbc2a74b6be0" providerId="ADAL" clId="{4635B859-653F-4370-ADCC-4B0A7E68DD38}" dt="2021-08-27T13:52:12.805" v="40"/>
          <ac:spMkLst>
            <pc:docMk/>
            <pc:sldMk cId="0" sldId="256"/>
            <ac:spMk id="149" creationId="{123EA69C-102A-4DD0-9547-05DCD271D159}"/>
          </ac:spMkLst>
        </pc:spChg>
        <pc:spChg chg="add del">
          <ac:chgData name="Shelley" userId="af919338-6342-4600-b0ec-cbc2a74b6be0" providerId="ADAL" clId="{4635B859-653F-4370-ADCC-4B0A7E68DD38}" dt="2021-08-27T13:52:12.805" v="40"/>
          <ac:spMkLst>
            <pc:docMk/>
            <pc:sldMk cId="0" sldId="256"/>
            <ac:spMk id="150" creationId="{6A862265-5CA3-4C40-8582-7534C3B03C2A}"/>
          </ac:spMkLst>
        </pc:spChg>
        <pc:spChg chg="add del">
          <ac:chgData name="Shelley" userId="af919338-6342-4600-b0ec-cbc2a74b6be0" providerId="ADAL" clId="{4635B859-653F-4370-ADCC-4B0A7E68DD38}" dt="2021-08-27T13:52:12.805" v="40"/>
          <ac:spMkLst>
            <pc:docMk/>
            <pc:sldMk cId="0" sldId="256"/>
            <ac:spMk id="151" creationId="{600EF80B-0391-4082-9AF5-F15B091B4CE9}"/>
          </ac:spMkLst>
        </pc:spChg>
        <pc:spChg chg="add mod">
          <ac:chgData name="Shelley" userId="af919338-6342-4600-b0ec-cbc2a74b6be0" providerId="ADAL" clId="{4635B859-653F-4370-ADCC-4B0A7E68DD38}" dt="2021-08-27T13:54:35.869" v="162" actId="2711"/>
          <ac:spMkLst>
            <pc:docMk/>
            <pc:sldMk cId="0" sldId="256"/>
            <ac:spMk id="152" creationId="{00000000-0000-0000-0000-000000000000}"/>
          </ac:spMkLst>
        </pc:spChg>
        <pc:spChg chg="add del">
          <ac:chgData name="Shelley" userId="af919338-6342-4600-b0ec-cbc2a74b6be0" providerId="ADAL" clId="{4635B859-653F-4370-ADCC-4B0A7E68DD38}" dt="2021-08-27T13:52:12.805" v="40"/>
          <ac:spMkLst>
            <pc:docMk/>
            <pc:sldMk cId="0" sldId="256"/>
            <ac:spMk id="154" creationId="{3FBF03E8-C602-4192-9C52-F84B29FDCC88}"/>
          </ac:spMkLst>
        </pc:spChg>
        <pc:spChg chg="add del">
          <ac:chgData name="Shelley" userId="af919338-6342-4600-b0ec-cbc2a74b6be0" providerId="ADAL" clId="{4635B859-653F-4370-ADCC-4B0A7E68DD38}" dt="2021-08-27T13:53:50.052" v="157" actId="26606"/>
          <ac:spMkLst>
            <pc:docMk/>
            <pc:sldMk cId="0" sldId="256"/>
            <ac:spMk id="157" creationId="{368B8211-0B9F-4516-8771-3316E00DB965}"/>
          </ac:spMkLst>
        </pc:spChg>
        <pc:spChg chg="add">
          <ac:chgData name="Shelley" userId="af919338-6342-4600-b0ec-cbc2a74b6be0" providerId="ADAL" clId="{4635B859-653F-4370-ADCC-4B0A7E68DD38}" dt="2021-08-27T13:53:50.052" v="157" actId="26606"/>
          <ac:spMkLst>
            <pc:docMk/>
            <pc:sldMk cId="0" sldId="256"/>
            <ac:spMk id="164" creationId="{F2AF0D79-4A1A-4F27-B9F0-CF252C4AC91C}"/>
          </ac:spMkLst>
        </pc:spChg>
        <pc:graphicFrameChg chg="add del">
          <ac:chgData name="Shelley" userId="af919338-6342-4600-b0ec-cbc2a74b6be0" providerId="ADAL" clId="{4635B859-653F-4370-ADCC-4B0A7E68DD38}" dt="2021-08-27T13:51:36.158" v="31" actId="26606"/>
          <ac:graphicFrameMkLst>
            <pc:docMk/>
            <pc:sldMk cId="0" sldId="256"/>
            <ac:graphicFrameMk id="119" creationId="{8FBAEC3D-C219-43F4-A195-6E0E1D2B2EA8}"/>
          </ac:graphicFrameMkLst>
        </pc:graphicFrameChg>
        <pc:graphicFrameChg chg="add del">
          <ac:chgData name="Shelley" userId="af919338-6342-4600-b0ec-cbc2a74b6be0" providerId="ADAL" clId="{4635B859-653F-4370-ADCC-4B0A7E68DD38}" dt="2021-08-27T13:52:02.084" v="37" actId="26606"/>
          <ac:graphicFrameMkLst>
            <pc:docMk/>
            <pc:sldMk cId="0" sldId="256"/>
            <ac:graphicFrameMk id="145" creationId="{351A11A3-3EE1-4256-BCC2-C3648ADD975E}"/>
          </ac:graphicFrameMkLst>
        </pc:graphicFrameChg>
        <pc:picChg chg="add del">
          <ac:chgData name="Shelley" userId="af919338-6342-4600-b0ec-cbc2a74b6be0" providerId="ADAL" clId="{4635B859-653F-4370-ADCC-4B0A7E68DD38}" dt="2021-08-27T13:51:35.097" v="29" actId="26606"/>
          <ac:picMkLst>
            <pc:docMk/>
            <pc:sldMk cId="0" sldId="256"/>
            <ac:picMk id="100" creationId="{A7266320-1A16-4333-BFA5-957367577933}"/>
          </ac:picMkLst>
        </pc:picChg>
        <pc:picChg chg="add del">
          <ac:chgData name="Shelley" userId="af919338-6342-4600-b0ec-cbc2a74b6be0" providerId="ADAL" clId="{4635B859-653F-4370-ADCC-4B0A7E68DD38}" dt="2021-08-27T13:51:44.203" v="33" actId="26606"/>
          <ac:picMkLst>
            <pc:docMk/>
            <pc:sldMk cId="0" sldId="256"/>
            <ac:picMk id="122" creationId="{268B6DDB-3DBF-4C7B-814C-44DBAD450227}"/>
          </ac:picMkLst>
        </pc:picChg>
        <pc:picChg chg="add del">
          <ac:chgData name="Shelley" userId="af919338-6342-4600-b0ec-cbc2a74b6be0" providerId="ADAL" clId="{4635B859-653F-4370-ADCC-4B0A7E68DD38}" dt="2021-08-27T13:51:47.584" v="35" actId="26606"/>
          <ac:picMkLst>
            <pc:docMk/>
            <pc:sldMk cId="0" sldId="256"/>
            <ac:picMk id="131" creationId="{A7266320-1A16-4333-BFA5-957367577933}"/>
          </ac:picMkLst>
        </pc:picChg>
        <pc:picChg chg="add del">
          <ac:chgData name="Shelley" userId="af919338-6342-4600-b0ec-cbc2a74b6be0" providerId="ADAL" clId="{4635B859-653F-4370-ADCC-4B0A7E68DD38}" dt="2021-08-27T13:52:02.084" v="37" actId="26606"/>
          <ac:picMkLst>
            <pc:docMk/>
            <pc:sldMk cId="0" sldId="256"/>
            <ac:picMk id="143" creationId="{DF63C9AD-AE6E-4512-8171-91612E84CCFB}"/>
          </ac:picMkLst>
        </pc:picChg>
        <pc:picChg chg="add mod">
          <ac:chgData name="Shelley" userId="af919338-6342-4600-b0ec-cbc2a74b6be0" providerId="ADAL" clId="{4635B859-653F-4370-ADCC-4B0A7E68DD38}" dt="2021-08-27T13:53:50.052" v="157" actId="26606"/>
          <ac:picMkLst>
            <pc:docMk/>
            <pc:sldMk cId="0" sldId="256"/>
            <ac:picMk id="148" creationId="{268B6DDB-3DBF-4C7B-814C-44DBAD450227}"/>
          </ac:picMkLst>
        </pc:picChg>
        <pc:cxnChg chg="add del">
          <ac:chgData name="Shelley" userId="af919338-6342-4600-b0ec-cbc2a74b6be0" providerId="ADAL" clId="{4635B859-653F-4370-ADCC-4B0A7E68DD38}" dt="2021-08-27T13:51:35.097" v="29" actId="26606"/>
          <ac:cxnSpMkLst>
            <pc:docMk/>
            <pc:sldMk cId="0" sldId="256"/>
            <ac:cxnSpMk id="112" creationId="{D33AC32D-5F44-45F7-A0BD-7C11A86BED57}"/>
          </ac:cxnSpMkLst>
        </pc:cxnChg>
        <pc:cxnChg chg="add del">
          <ac:chgData name="Shelley" userId="af919338-6342-4600-b0ec-cbc2a74b6be0" providerId="ADAL" clId="{4635B859-653F-4370-ADCC-4B0A7E68DD38}" dt="2021-08-27T13:51:36.158" v="31" actId="26606"/>
          <ac:cxnSpMkLst>
            <pc:docMk/>
            <pc:sldMk cId="0" sldId="256"/>
            <ac:cxnSpMk id="117" creationId="{D259FEF2-F6A5-442F-BA10-4E39EECD0ABE}"/>
          </ac:cxnSpMkLst>
        </pc:cxnChg>
        <pc:cxnChg chg="add del">
          <ac:chgData name="Shelley" userId="af919338-6342-4600-b0ec-cbc2a74b6be0" providerId="ADAL" clId="{4635B859-653F-4370-ADCC-4B0A7E68DD38}" dt="2021-08-27T13:51:44.203" v="33" actId="26606"/>
          <ac:cxnSpMkLst>
            <pc:docMk/>
            <pc:sldMk cId="0" sldId="256"/>
            <ac:cxnSpMk id="127" creationId="{D33AC32D-5F44-45F7-A0BD-7C11A86BED57}"/>
          </ac:cxnSpMkLst>
        </pc:cxnChg>
        <pc:cxnChg chg="add del">
          <ac:chgData name="Shelley" userId="af919338-6342-4600-b0ec-cbc2a74b6be0" providerId="ADAL" clId="{4635B859-653F-4370-ADCC-4B0A7E68DD38}" dt="2021-08-27T13:51:47.584" v="35" actId="26606"/>
          <ac:cxnSpMkLst>
            <pc:docMk/>
            <pc:sldMk cId="0" sldId="256"/>
            <ac:cxnSpMk id="136" creationId="{D33AC32D-5F44-45F7-A0BD-7C11A86BED57}"/>
          </ac:cxnSpMkLst>
        </pc:cxnChg>
        <pc:cxnChg chg="add del">
          <ac:chgData name="Shelley" userId="af919338-6342-4600-b0ec-cbc2a74b6be0" providerId="ADAL" clId="{4635B859-653F-4370-ADCC-4B0A7E68DD38}" dt="2021-08-27T13:52:02.084" v="37" actId="26606"/>
          <ac:cxnSpMkLst>
            <pc:docMk/>
            <pc:sldMk cId="0" sldId="256"/>
            <ac:cxnSpMk id="141" creationId="{9EBB0476-5CF0-4F44-8D68-5D42D7AEE43A}"/>
          </ac:cxnSpMkLst>
        </pc:cxnChg>
        <pc:cxnChg chg="add del">
          <ac:chgData name="Shelley" userId="af919338-6342-4600-b0ec-cbc2a74b6be0" providerId="ADAL" clId="{4635B859-653F-4370-ADCC-4B0A7E68DD38}" dt="2021-08-27T13:52:02.084" v="37" actId="26606"/>
          <ac:cxnSpMkLst>
            <pc:docMk/>
            <pc:sldMk cId="0" sldId="256"/>
            <ac:cxnSpMk id="144" creationId="{FE1A49CE-B63D-457A-A180-1C883E1A63D2}"/>
          </ac:cxnSpMkLst>
        </pc:cxnChg>
        <pc:cxnChg chg="add del">
          <ac:chgData name="Shelley" userId="af919338-6342-4600-b0ec-cbc2a74b6be0" providerId="ADAL" clId="{4635B859-653F-4370-ADCC-4B0A7E68DD38}" dt="2021-08-27T13:52:12.805" v="40"/>
          <ac:cxnSpMkLst>
            <pc:docMk/>
            <pc:sldMk cId="0" sldId="256"/>
            <ac:cxnSpMk id="153" creationId="{D33AC32D-5F44-45F7-A0BD-7C11A86BED57}"/>
          </ac:cxnSpMkLst>
        </pc:cxnChg>
        <pc:cxnChg chg="add del">
          <ac:chgData name="Shelley" userId="af919338-6342-4600-b0ec-cbc2a74b6be0" providerId="ADAL" clId="{4635B859-653F-4370-ADCC-4B0A7E68DD38}" dt="2021-08-27T13:53:50.052" v="157" actId="26606"/>
          <ac:cxnSpMkLst>
            <pc:docMk/>
            <pc:sldMk cId="0" sldId="256"/>
            <ac:cxnSpMk id="159" creationId="{B7582E73-8B46-4A0E-944E-58357C80883F}"/>
          </ac:cxnSpMkLst>
        </pc:cxnChg>
        <pc:cxnChg chg="add">
          <ac:chgData name="Shelley" userId="af919338-6342-4600-b0ec-cbc2a74b6be0" providerId="ADAL" clId="{4635B859-653F-4370-ADCC-4B0A7E68DD38}" dt="2021-08-27T13:53:50.052" v="157" actId="26606"/>
          <ac:cxnSpMkLst>
            <pc:docMk/>
            <pc:sldMk cId="0" sldId="256"/>
            <ac:cxnSpMk id="166" creationId="{8E83266B-97F8-4AB9-818F-3A70E8D8580D}"/>
          </ac:cxnSpMkLst>
        </pc:cxnChg>
      </pc:sldChg>
      <pc:sldChg chg="addSp delSp modSp mod setBg modClrScheme chgLayout">
        <pc:chgData name="Shelley" userId="af919338-6342-4600-b0ec-cbc2a74b6be0" providerId="ADAL" clId="{4635B859-653F-4370-ADCC-4B0A7E68DD38}" dt="2021-08-27T14:01:29.885" v="218" actId="14100"/>
        <pc:sldMkLst>
          <pc:docMk/>
          <pc:sldMk cId="0" sldId="257"/>
        </pc:sldMkLst>
        <pc:spChg chg="add del mod ord">
          <ac:chgData name="Shelley" userId="af919338-6342-4600-b0ec-cbc2a74b6be0" providerId="ADAL" clId="{4635B859-653F-4370-ADCC-4B0A7E68DD38}" dt="2021-08-27T14:00:05.260" v="201" actId="26606"/>
          <ac:spMkLst>
            <pc:docMk/>
            <pc:sldMk cId="0" sldId="257"/>
            <ac:spMk id="2" creationId="{10EC3063-FCC6-4E17-A97B-039CD2D437DB}"/>
          </ac:spMkLst>
        </pc:spChg>
        <pc:spChg chg="mod ord">
          <ac:chgData name="Shelley" userId="af919338-6342-4600-b0ec-cbc2a74b6be0" providerId="ADAL" clId="{4635B859-653F-4370-ADCC-4B0A7E68DD38}" dt="2021-08-27T14:00:05.260" v="201" actId="26606"/>
          <ac:spMkLst>
            <pc:docMk/>
            <pc:sldMk cId="0" sldId="257"/>
            <ac:spMk id="104" creationId="{00000000-0000-0000-0000-000000000000}"/>
          </ac:spMkLst>
        </pc:spChg>
        <pc:spChg chg="mod ord">
          <ac:chgData name="Shelley" userId="af919338-6342-4600-b0ec-cbc2a74b6be0" providerId="ADAL" clId="{4635B859-653F-4370-ADCC-4B0A7E68DD38}" dt="2021-08-27T14:00:05.260" v="201" actId="26606"/>
          <ac:spMkLst>
            <pc:docMk/>
            <pc:sldMk cId="0" sldId="257"/>
            <ac:spMk id="105" creationId="{00000000-0000-0000-0000-000000000000}"/>
          </ac:spMkLst>
        </pc:spChg>
        <pc:spChg chg="mod">
          <ac:chgData name="Shelley" userId="af919338-6342-4600-b0ec-cbc2a74b6be0" providerId="ADAL" clId="{4635B859-653F-4370-ADCC-4B0A7E68DD38}" dt="2021-08-27T14:01:29.885" v="218" actId="14100"/>
          <ac:spMkLst>
            <pc:docMk/>
            <pc:sldMk cId="0" sldId="257"/>
            <ac:spMk id="108" creationId="{00000000-0000-0000-0000-000000000000}"/>
          </ac:spMkLst>
        </pc:spChg>
        <pc:spChg chg="add del">
          <ac:chgData name="Shelley" userId="af919338-6342-4600-b0ec-cbc2a74b6be0" providerId="ADAL" clId="{4635B859-653F-4370-ADCC-4B0A7E68DD38}" dt="2021-08-27T14:00:05.219" v="200" actId="26606"/>
          <ac:spMkLst>
            <pc:docMk/>
            <pc:sldMk cId="0" sldId="257"/>
            <ac:spMk id="113" creationId="{0CABCAE3-64FC-4149-819F-2C1812824154}"/>
          </ac:spMkLst>
        </pc:spChg>
        <pc:spChg chg="add">
          <ac:chgData name="Shelley" userId="af919338-6342-4600-b0ec-cbc2a74b6be0" providerId="ADAL" clId="{4635B859-653F-4370-ADCC-4B0A7E68DD38}" dt="2021-08-27T14:00:05.260" v="201" actId="26606"/>
          <ac:spMkLst>
            <pc:docMk/>
            <pc:sldMk cId="0" sldId="257"/>
            <ac:spMk id="121" creationId="{5BB14454-D00C-4958-BB39-F5F9F3ACD499}"/>
          </ac:spMkLst>
        </pc:spChg>
        <pc:spChg chg="add">
          <ac:chgData name="Shelley" userId="af919338-6342-4600-b0ec-cbc2a74b6be0" providerId="ADAL" clId="{4635B859-653F-4370-ADCC-4B0A7E68DD38}" dt="2021-08-27T14:00:05.260" v="201" actId="26606"/>
          <ac:spMkLst>
            <pc:docMk/>
            <pc:sldMk cId="0" sldId="257"/>
            <ac:spMk id="122" creationId="{1CE580D1-F917-4567-AFB4-99AA9B52ADF0}"/>
          </ac:spMkLst>
        </pc:spChg>
        <pc:spChg chg="add">
          <ac:chgData name="Shelley" userId="af919338-6342-4600-b0ec-cbc2a74b6be0" providerId="ADAL" clId="{4635B859-653F-4370-ADCC-4B0A7E68DD38}" dt="2021-08-27T14:00:05.260" v="201" actId="26606"/>
          <ac:spMkLst>
            <pc:docMk/>
            <pc:sldMk cId="0" sldId="257"/>
            <ac:spMk id="125" creationId="{A1084370-0E70-4003-9787-3490FCC20E13}"/>
          </ac:spMkLst>
        </pc:spChg>
        <pc:grpChg chg="add">
          <ac:chgData name="Shelley" userId="af919338-6342-4600-b0ec-cbc2a74b6be0" providerId="ADAL" clId="{4635B859-653F-4370-ADCC-4B0A7E68DD38}" dt="2021-08-27T14:00:05.260" v="201" actId="26606"/>
          <ac:grpSpMkLst>
            <pc:docMk/>
            <pc:sldMk cId="0" sldId="257"/>
            <ac:grpSpMk id="127" creationId="{2B7C66D2-22E8-4E8F-829B-050BFA7C86C5}"/>
          </ac:grpSpMkLst>
        </pc:grpChg>
        <pc:picChg chg="mod">
          <ac:chgData name="Shelley" userId="af919338-6342-4600-b0ec-cbc2a74b6be0" providerId="ADAL" clId="{4635B859-653F-4370-ADCC-4B0A7E68DD38}" dt="2021-08-27T14:00:05.260" v="201" actId="26606"/>
          <ac:picMkLst>
            <pc:docMk/>
            <pc:sldMk cId="0" sldId="257"/>
            <ac:picMk id="106" creationId="{00000000-0000-0000-0000-000000000000}"/>
          </ac:picMkLst>
        </pc:picChg>
        <pc:picChg chg="add del">
          <ac:chgData name="Shelley" userId="af919338-6342-4600-b0ec-cbc2a74b6be0" providerId="ADAL" clId="{4635B859-653F-4370-ADCC-4B0A7E68DD38}" dt="2021-08-27T14:00:05.219" v="200" actId="26606"/>
          <ac:picMkLst>
            <pc:docMk/>
            <pc:sldMk cId="0" sldId="257"/>
            <ac:picMk id="115" creationId="{012FDCFE-9AD2-4D8A-8CBF-B3AA37EBF6DD}"/>
          </ac:picMkLst>
        </pc:picChg>
        <pc:picChg chg="add">
          <ac:chgData name="Shelley" userId="af919338-6342-4600-b0ec-cbc2a74b6be0" providerId="ADAL" clId="{4635B859-653F-4370-ADCC-4B0A7E68DD38}" dt="2021-08-27T14:00:05.260" v="201" actId="26606"/>
          <ac:picMkLst>
            <pc:docMk/>
            <pc:sldMk cId="0" sldId="257"/>
            <ac:picMk id="124" creationId="{1F5620B8-A2D8-4568-B566-F0453A0D9167}"/>
          </ac:picMkLst>
        </pc:picChg>
        <pc:picChg chg="add">
          <ac:chgData name="Shelley" userId="af919338-6342-4600-b0ec-cbc2a74b6be0" providerId="ADAL" clId="{4635B859-653F-4370-ADCC-4B0A7E68DD38}" dt="2021-08-27T14:00:05.260" v="201" actId="26606"/>
          <ac:picMkLst>
            <pc:docMk/>
            <pc:sldMk cId="0" sldId="257"/>
            <ac:picMk id="131" creationId="{3635D2BC-4EDA-4A3E-83BF-035608099BD5}"/>
          </ac:picMkLst>
        </pc:picChg>
        <pc:cxnChg chg="del">
          <ac:chgData name="Shelley" userId="af919338-6342-4600-b0ec-cbc2a74b6be0" providerId="ADAL" clId="{4635B859-653F-4370-ADCC-4B0A7E68DD38}" dt="2021-08-27T13:54:19.504" v="160" actId="478"/>
          <ac:cxnSpMkLst>
            <pc:docMk/>
            <pc:sldMk cId="0" sldId="257"/>
            <ac:cxnSpMk id="107" creationId="{00000000-0000-0000-0000-000000000000}"/>
          </ac:cxnSpMkLst>
        </pc:cxnChg>
        <pc:cxnChg chg="add del">
          <ac:chgData name="Shelley" userId="af919338-6342-4600-b0ec-cbc2a74b6be0" providerId="ADAL" clId="{4635B859-653F-4370-ADCC-4B0A7E68DD38}" dt="2021-08-27T14:00:05.219" v="200" actId="26606"/>
          <ac:cxnSpMkLst>
            <pc:docMk/>
            <pc:sldMk cId="0" sldId="257"/>
            <ac:cxnSpMk id="117" creationId="{FBD463FC-4CA8-4FF4-85A3-AF9F4B98D210}"/>
          </ac:cxnSpMkLst>
        </pc:cxnChg>
        <pc:cxnChg chg="add del">
          <ac:chgData name="Shelley" userId="af919338-6342-4600-b0ec-cbc2a74b6be0" providerId="ADAL" clId="{4635B859-653F-4370-ADCC-4B0A7E68DD38}" dt="2021-08-27T14:00:05.219" v="200" actId="26606"/>
          <ac:cxnSpMkLst>
            <pc:docMk/>
            <pc:sldMk cId="0" sldId="257"/>
            <ac:cxnSpMk id="119" creationId="{A56012FD-74A8-4C91-B318-435CF2B71927}"/>
          </ac:cxnSpMkLst>
        </pc:cxnChg>
        <pc:cxnChg chg="add">
          <ac:chgData name="Shelley" userId="af919338-6342-4600-b0ec-cbc2a74b6be0" providerId="ADAL" clId="{4635B859-653F-4370-ADCC-4B0A7E68DD38}" dt="2021-08-27T14:00:05.260" v="201" actId="26606"/>
          <ac:cxnSpMkLst>
            <pc:docMk/>
            <pc:sldMk cId="0" sldId="257"/>
            <ac:cxnSpMk id="123" creationId="{28A657A7-C4E5-425B-98FA-BB817FF7BFB0}"/>
          </ac:cxnSpMkLst>
        </pc:cxnChg>
        <pc:cxnChg chg="add">
          <ac:chgData name="Shelley" userId="af919338-6342-4600-b0ec-cbc2a74b6be0" providerId="ADAL" clId="{4635B859-653F-4370-ADCC-4B0A7E68DD38}" dt="2021-08-27T14:00:05.260" v="201" actId="26606"/>
          <ac:cxnSpMkLst>
            <pc:docMk/>
            <pc:sldMk cId="0" sldId="257"/>
            <ac:cxnSpMk id="126" creationId="{1C7D2BA4-4B7A-4596-8BCC-5CF715423894}"/>
          </ac:cxnSpMkLst>
        </pc:cxnChg>
        <pc:cxnChg chg="add">
          <ac:chgData name="Shelley" userId="af919338-6342-4600-b0ec-cbc2a74b6be0" providerId="ADAL" clId="{4635B859-653F-4370-ADCC-4B0A7E68DD38}" dt="2021-08-27T14:00:05.260" v="201" actId="26606"/>
          <ac:cxnSpMkLst>
            <pc:docMk/>
            <pc:sldMk cId="0" sldId="257"/>
            <ac:cxnSpMk id="130" creationId="{C9D4B225-18E9-4C5B-94D8-2ABE6D161E4A}"/>
          </ac:cxnSpMkLst>
        </pc:cxnChg>
        <pc:cxnChg chg="add">
          <ac:chgData name="Shelley" userId="af919338-6342-4600-b0ec-cbc2a74b6be0" providerId="ADAL" clId="{4635B859-653F-4370-ADCC-4B0A7E68DD38}" dt="2021-08-27T14:00:05.260" v="201" actId="26606"/>
          <ac:cxnSpMkLst>
            <pc:docMk/>
            <pc:sldMk cId="0" sldId="257"/>
            <ac:cxnSpMk id="133" creationId="{A3C86EB9-7FA9-42F7-B348-A7FD17436A94}"/>
          </ac:cxnSpMkLst>
        </pc:cxnChg>
      </pc:sldChg>
      <pc:sldChg chg="modSp mod modClrScheme chgLayout">
        <pc:chgData name="Shelley" userId="af919338-6342-4600-b0ec-cbc2a74b6be0" providerId="ADAL" clId="{4635B859-653F-4370-ADCC-4B0A7E68DD38}" dt="2021-08-27T14:04:26.211" v="237" actId="1076"/>
        <pc:sldMkLst>
          <pc:docMk/>
          <pc:sldMk cId="0" sldId="258"/>
        </pc:sldMkLst>
        <pc:spChg chg="mod ord">
          <ac:chgData name="Shelley" userId="af919338-6342-4600-b0ec-cbc2a74b6be0" providerId="ADAL" clId="{4635B859-653F-4370-ADCC-4B0A7E68DD38}" dt="2021-08-27T14:03:56.391" v="229" actId="14100"/>
          <ac:spMkLst>
            <pc:docMk/>
            <pc:sldMk cId="0" sldId="258"/>
            <ac:spMk id="114" creationId="{00000000-0000-0000-0000-000000000000}"/>
          </ac:spMkLst>
        </pc:spChg>
        <pc:spChg chg="mod ord">
          <ac:chgData name="Shelley" userId="af919338-6342-4600-b0ec-cbc2a74b6be0" providerId="ADAL" clId="{4635B859-653F-4370-ADCC-4B0A7E68DD38}" dt="2021-08-27T14:04:06.324" v="233" actId="14100"/>
          <ac:spMkLst>
            <pc:docMk/>
            <pc:sldMk cId="0" sldId="258"/>
            <ac:spMk id="115" creationId="{00000000-0000-0000-0000-000000000000}"/>
          </ac:spMkLst>
        </pc:spChg>
        <pc:spChg chg="mod ord">
          <ac:chgData name="Shelley" userId="af919338-6342-4600-b0ec-cbc2a74b6be0" providerId="ADAL" clId="{4635B859-653F-4370-ADCC-4B0A7E68DD38}" dt="2021-08-27T14:04:26.211" v="237" actId="1076"/>
          <ac:spMkLst>
            <pc:docMk/>
            <pc:sldMk cId="0" sldId="258"/>
            <ac:spMk id="116" creationId="{00000000-0000-0000-0000-000000000000}"/>
          </ac:spMkLst>
        </pc:spChg>
        <pc:picChg chg="mod">
          <ac:chgData name="Shelley" userId="af919338-6342-4600-b0ec-cbc2a74b6be0" providerId="ADAL" clId="{4635B859-653F-4370-ADCC-4B0A7E68DD38}" dt="2021-08-27T14:03:58.276" v="230" actId="1076"/>
          <ac:picMkLst>
            <pc:docMk/>
            <pc:sldMk cId="0" sldId="258"/>
            <ac:picMk id="117" creationId="{00000000-0000-0000-0000-000000000000}"/>
          </ac:picMkLst>
        </pc:picChg>
        <pc:picChg chg="mod">
          <ac:chgData name="Shelley" userId="af919338-6342-4600-b0ec-cbc2a74b6be0" providerId="ADAL" clId="{4635B859-653F-4370-ADCC-4B0A7E68DD38}" dt="2021-08-27T14:04:16.196" v="235" actId="1076"/>
          <ac:picMkLst>
            <pc:docMk/>
            <pc:sldMk cId="0" sldId="258"/>
            <ac:picMk id="118" creationId="{00000000-0000-0000-0000-000000000000}"/>
          </ac:picMkLst>
        </pc:picChg>
      </pc:sldChg>
      <pc:sldChg chg="addSp delSp modSp mod modClrScheme chgLayout">
        <pc:chgData name="Shelley" userId="af919338-6342-4600-b0ec-cbc2a74b6be0" providerId="ADAL" clId="{4635B859-653F-4370-ADCC-4B0A7E68DD38}" dt="2021-08-27T14:18:33.940" v="329" actId="1076"/>
        <pc:sldMkLst>
          <pc:docMk/>
          <pc:sldMk cId="0" sldId="259"/>
        </pc:sldMkLst>
        <pc:spChg chg="add del mod ord">
          <ac:chgData name="Shelley" userId="af919338-6342-4600-b0ec-cbc2a74b6be0" providerId="ADAL" clId="{4635B859-653F-4370-ADCC-4B0A7E68DD38}" dt="2021-08-27T14:18:20.431" v="326" actId="700"/>
          <ac:spMkLst>
            <pc:docMk/>
            <pc:sldMk cId="0" sldId="259"/>
            <ac:spMk id="2" creationId="{A064612D-6341-4DFF-B663-20B365EFABBD}"/>
          </ac:spMkLst>
        </pc:spChg>
        <pc:spChg chg="add del mod ord">
          <ac:chgData name="Shelley" userId="af919338-6342-4600-b0ec-cbc2a74b6be0" providerId="ADAL" clId="{4635B859-653F-4370-ADCC-4B0A7E68DD38}" dt="2021-08-27T14:18:20.431" v="326" actId="700"/>
          <ac:spMkLst>
            <pc:docMk/>
            <pc:sldMk cId="0" sldId="259"/>
            <ac:spMk id="3" creationId="{B2133D2B-522D-45E1-AD9A-F01D8CEEC27A}"/>
          </ac:spMkLst>
        </pc:spChg>
        <pc:spChg chg="add del mod ord">
          <ac:chgData name="Shelley" userId="af919338-6342-4600-b0ec-cbc2a74b6be0" providerId="ADAL" clId="{4635B859-653F-4370-ADCC-4B0A7E68DD38}" dt="2021-08-27T14:18:20.431" v="326" actId="700"/>
          <ac:spMkLst>
            <pc:docMk/>
            <pc:sldMk cId="0" sldId="259"/>
            <ac:spMk id="4" creationId="{E0BBBBCF-799D-4173-B9FA-5DBF4D105441}"/>
          </ac:spMkLst>
        </pc:spChg>
        <pc:spChg chg="add mod ord">
          <ac:chgData name="Shelley" userId="af919338-6342-4600-b0ec-cbc2a74b6be0" providerId="ADAL" clId="{4635B859-653F-4370-ADCC-4B0A7E68DD38}" dt="2021-08-27T14:18:27.911" v="328"/>
          <ac:spMkLst>
            <pc:docMk/>
            <pc:sldMk cId="0" sldId="259"/>
            <ac:spMk id="5" creationId="{D932B2EA-6A76-4F8F-A122-02A5711CD896}"/>
          </ac:spMkLst>
        </pc:spChg>
        <pc:spChg chg="mod ord">
          <ac:chgData name="Shelley" userId="af919338-6342-4600-b0ec-cbc2a74b6be0" providerId="ADAL" clId="{4635B859-653F-4370-ADCC-4B0A7E68DD38}" dt="2021-08-27T14:18:20.431" v="326" actId="700"/>
          <ac:spMkLst>
            <pc:docMk/>
            <pc:sldMk cId="0" sldId="259"/>
            <ac:spMk id="124" creationId="{00000000-0000-0000-0000-000000000000}"/>
          </ac:spMkLst>
        </pc:spChg>
        <pc:spChg chg="mod ord">
          <ac:chgData name="Shelley" userId="af919338-6342-4600-b0ec-cbc2a74b6be0" providerId="ADAL" clId="{4635B859-653F-4370-ADCC-4B0A7E68DD38}" dt="2021-08-27T14:18:20.431" v="326" actId="700"/>
          <ac:spMkLst>
            <pc:docMk/>
            <pc:sldMk cId="0" sldId="259"/>
            <ac:spMk id="125" creationId="{00000000-0000-0000-0000-000000000000}"/>
          </ac:spMkLst>
        </pc:spChg>
        <pc:spChg chg="del mod ord">
          <ac:chgData name="Shelley" userId="af919338-6342-4600-b0ec-cbc2a74b6be0" providerId="ADAL" clId="{4635B859-653F-4370-ADCC-4B0A7E68DD38}" dt="2021-08-27T14:15:52.137" v="242" actId="478"/>
          <ac:spMkLst>
            <pc:docMk/>
            <pc:sldMk cId="0" sldId="259"/>
            <ac:spMk id="126" creationId="{00000000-0000-0000-0000-000000000000}"/>
          </ac:spMkLst>
        </pc:spChg>
        <pc:picChg chg="mod">
          <ac:chgData name="Shelley" userId="af919338-6342-4600-b0ec-cbc2a74b6be0" providerId="ADAL" clId="{4635B859-653F-4370-ADCC-4B0A7E68DD38}" dt="2021-08-27T14:18:33.940" v="329" actId="1076"/>
          <ac:picMkLst>
            <pc:docMk/>
            <pc:sldMk cId="0" sldId="259"/>
            <ac:picMk id="127" creationId="{00000000-0000-0000-0000-000000000000}"/>
          </ac:picMkLst>
        </pc:picChg>
      </pc:sldChg>
      <pc:sldChg chg="modSp mod">
        <pc:chgData name="Shelley" userId="af919338-6342-4600-b0ec-cbc2a74b6be0" providerId="ADAL" clId="{4635B859-653F-4370-ADCC-4B0A7E68DD38}" dt="2021-08-27T14:39:50.945" v="805" actId="1076"/>
        <pc:sldMkLst>
          <pc:docMk/>
          <pc:sldMk cId="0" sldId="260"/>
        </pc:sldMkLst>
        <pc:spChg chg="mod">
          <ac:chgData name="Shelley" userId="af919338-6342-4600-b0ec-cbc2a74b6be0" providerId="ADAL" clId="{4635B859-653F-4370-ADCC-4B0A7E68DD38}" dt="2021-08-27T14:39:46.566" v="804" actId="2711"/>
          <ac:spMkLst>
            <pc:docMk/>
            <pc:sldMk cId="0" sldId="260"/>
            <ac:spMk id="133" creationId="{00000000-0000-0000-0000-000000000000}"/>
          </ac:spMkLst>
        </pc:spChg>
        <pc:graphicFrameChg chg="mod">
          <ac:chgData name="Shelley" userId="af919338-6342-4600-b0ec-cbc2a74b6be0" providerId="ADAL" clId="{4635B859-653F-4370-ADCC-4B0A7E68DD38}" dt="2021-08-27T14:39:50.945" v="805" actId="1076"/>
          <ac:graphicFrameMkLst>
            <pc:docMk/>
            <pc:sldMk cId="0" sldId="260"/>
            <ac:graphicFrameMk id="135" creationId="{00000000-0000-0000-0000-000000000000}"/>
          </ac:graphicFrameMkLst>
        </pc:graphicFrameChg>
        <pc:picChg chg="mod">
          <ac:chgData name="Shelley" userId="af919338-6342-4600-b0ec-cbc2a74b6be0" providerId="ADAL" clId="{4635B859-653F-4370-ADCC-4B0A7E68DD38}" dt="2021-08-27T14:19:03.525" v="333" actId="1440"/>
          <ac:picMkLst>
            <pc:docMk/>
            <pc:sldMk cId="0" sldId="260"/>
            <ac:picMk id="134" creationId="{00000000-0000-0000-0000-000000000000}"/>
          </ac:picMkLst>
        </pc:picChg>
      </pc:sldChg>
      <pc:sldChg chg="addSp modSp mod setBg chgLayout">
        <pc:chgData name="Shelley" userId="af919338-6342-4600-b0ec-cbc2a74b6be0" providerId="ADAL" clId="{4635B859-653F-4370-ADCC-4B0A7E68DD38}" dt="2021-08-27T14:20:31.196" v="343" actId="20577"/>
        <pc:sldMkLst>
          <pc:docMk/>
          <pc:sldMk cId="0" sldId="261"/>
        </pc:sldMkLst>
        <pc:spChg chg="add">
          <ac:chgData name="Shelley" userId="af919338-6342-4600-b0ec-cbc2a74b6be0" providerId="ADAL" clId="{4635B859-653F-4370-ADCC-4B0A7E68DD38}" dt="2021-08-27T14:19:58.813" v="336" actId="26606"/>
          <ac:spMkLst>
            <pc:docMk/>
            <pc:sldMk cId="0" sldId="261"/>
            <ac:spMk id="83" creationId="{F63C748C-967B-4A7B-A90F-3EDD0F485AC6}"/>
          </ac:spMkLst>
        </pc:spChg>
        <pc:spChg chg="add">
          <ac:chgData name="Shelley" userId="af919338-6342-4600-b0ec-cbc2a74b6be0" providerId="ADAL" clId="{4635B859-653F-4370-ADCC-4B0A7E68DD38}" dt="2021-08-27T14:19:58.813" v="336" actId="26606"/>
          <ac:spMkLst>
            <pc:docMk/>
            <pc:sldMk cId="0" sldId="261"/>
            <ac:spMk id="85" creationId="{C0143637-4934-44E4-B909-BAF1E7B27972}"/>
          </ac:spMkLst>
        </pc:spChg>
        <pc:spChg chg="mod ord">
          <ac:chgData name="Shelley" userId="af919338-6342-4600-b0ec-cbc2a74b6be0" providerId="ADAL" clId="{4635B859-653F-4370-ADCC-4B0A7E68DD38}" dt="2021-08-27T14:19:58.813" v="336" actId="26606"/>
          <ac:spMkLst>
            <pc:docMk/>
            <pc:sldMk cId="0" sldId="261"/>
            <ac:spMk id="141" creationId="{00000000-0000-0000-0000-000000000000}"/>
          </ac:spMkLst>
        </pc:spChg>
        <pc:spChg chg="mod ord">
          <ac:chgData name="Shelley" userId="af919338-6342-4600-b0ec-cbc2a74b6be0" providerId="ADAL" clId="{4635B859-653F-4370-ADCC-4B0A7E68DD38}" dt="2021-08-27T14:20:31.196" v="343" actId="20577"/>
          <ac:spMkLst>
            <pc:docMk/>
            <pc:sldMk cId="0" sldId="261"/>
            <ac:spMk id="142" creationId="{00000000-0000-0000-0000-000000000000}"/>
          </ac:spMkLst>
        </pc:spChg>
      </pc:sldChg>
      <pc:sldChg chg="modSp mod">
        <pc:chgData name="Shelley" userId="af919338-6342-4600-b0ec-cbc2a74b6be0" providerId="ADAL" clId="{4635B859-653F-4370-ADCC-4B0A7E68DD38}" dt="2021-08-27T14:39:36.559" v="803" actId="2711"/>
        <pc:sldMkLst>
          <pc:docMk/>
          <pc:sldMk cId="0" sldId="262"/>
        </pc:sldMkLst>
        <pc:spChg chg="mod">
          <ac:chgData name="Shelley" userId="af919338-6342-4600-b0ec-cbc2a74b6be0" providerId="ADAL" clId="{4635B859-653F-4370-ADCC-4B0A7E68DD38}" dt="2021-08-27T14:39:30.455" v="802" actId="2711"/>
          <ac:spMkLst>
            <pc:docMk/>
            <pc:sldMk cId="0" sldId="262"/>
            <ac:spMk id="147" creationId="{00000000-0000-0000-0000-000000000000}"/>
          </ac:spMkLst>
        </pc:spChg>
        <pc:spChg chg="mod">
          <ac:chgData name="Shelley" userId="af919338-6342-4600-b0ec-cbc2a74b6be0" providerId="ADAL" clId="{4635B859-653F-4370-ADCC-4B0A7E68DD38}" dt="2021-08-27T13:52:12.805" v="40"/>
          <ac:spMkLst>
            <pc:docMk/>
            <pc:sldMk cId="0" sldId="262"/>
            <ac:spMk id="148" creationId="{00000000-0000-0000-0000-000000000000}"/>
          </ac:spMkLst>
        </pc:spChg>
        <pc:spChg chg="mod">
          <ac:chgData name="Shelley" userId="af919338-6342-4600-b0ec-cbc2a74b6be0" providerId="ADAL" clId="{4635B859-653F-4370-ADCC-4B0A7E68DD38}" dt="2021-08-27T14:39:36.559" v="803" actId="2711"/>
          <ac:spMkLst>
            <pc:docMk/>
            <pc:sldMk cId="0" sldId="262"/>
            <ac:spMk id="149" creationId="{00000000-0000-0000-0000-000000000000}"/>
          </ac:spMkLst>
        </pc:spChg>
        <pc:picChg chg="mod">
          <ac:chgData name="Shelley" userId="af919338-6342-4600-b0ec-cbc2a74b6be0" providerId="ADAL" clId="{4635B859-653F-4370-ADCC-4B0A7E68DD38}" dt="2021-08-27T14:36:27.002" v="757" actId="1076"/>
          <ac:picMkLst>
            <pc:docMk/>
            <pc:sldMk cId="0" sldId="262"/>
            <ac:picMk id="150" creationId="{00000000-0000-0000-0000-000000000000}"/>
          </ac:picMkLst>
        </pc:picChg>
      </pc:sldChg>
      <pc:sldChg chg="modSp del mod">
        <pc:chgData name="Shelley" userId="af919338-6342-4600-b0ec-cbc2a74b6be0" providerId="ADAL" clId="{4635B859-653F-4370-ADCC-4B0A7E68DD38}" dt="2021-08-27T14:38:14.709" v="784" actId="47"/>
        <pc:sldMkLst>
          <pc:docMk/>
          <pc:sldMk cId="0" sldId="263"/>
        </pc:sldMkLst>
        <pc:spChg chg="mod">
          <ac:chgData name="Shelley" userId="af919338-6342-4600-b0ec-cbc2a74b6be0" providerId="ADAL" clId="{4635B859-653F-4370-ADCC-4B0A7E68DD38}" dt="2021-08-27T13:52:12.805" v="40"/>
          <ac:spMkLst>
            <pc:docMk/>
            <pc:sldMk cId="0" sldId="263"/>
            <ac:spMk id="156" creationId="{00000000-0000-0000-0000-000000000000}"/>
          </ac:spMkLst>
        </pc:spChg>
        <pc:spChg chg="mod">
          <ac:chgData name="Shelley" userId="af919338-6342-4600-b0ec-cbc2a74b6be0" providerId="ADAL" clId="{4635B859-653F-4370-ADCC-4B0A7E68DD38}" dt="2021-08-27T13:52:12.805" v="40"/>
          <ac:spMkLst>
            <pc:docMk/>
            <pc:sldMk cId="0" sldId="263"/>
            <ac:spMk id="157" creationId="{00000000-0000-0000-0000-000000000000}"/>
          </ac:spMkLst>
        </pc:spChg>
        <pc:spChg chg="mod">
          <ac:chgData name="Shelley" userId="af919338-6342-4600-b0ec-cbc2a74b6be0" providerId="ADAL" clId="{4635B859-653F-4370-ADCC-4B0A7E68DD38}" dt="2021-08-27T13:52:12.805" v="40"/>
          <ac:spMkLst>
            <pc:docMk/>
            <pc:sldMk cId="0" sldId="263"/>
            <ac:spMk id="158" creationId="{00000000-0000-0000-0000-000000000000}"/>
          </ac:spMkLst>
        </pc:spChg>
        <pc:picChg chg="mod">
          <ac:chgData name="Shelley" userId="af919338-6342-4600-b0ec-cbc2a74b6be0" providerId="ADAL" clId="{4635B859-653F-4370-ADCC-4B0A7E68DD38}" dt="2021-08-27T14:21:28.948" v="351" actId="1440"/>
          <ac:picMkLst>
            <pc:docMk/>
            <pc:sldMk cId="0" sldId="263"/>
            <ac:picMk id="159" creationId="{00000000-0000-0000-0000-000000000000}"/>
          </ac:picMkLst>
        </pc:picChg>
      </pc:sldChg>
      <pc:sldChg chg="addSp delSp modSp del mod setBg">
        <pc:chgData name="Shelley" userId="af919338-6342-4600-b0ec-cbc2a74b6be0" providerId="ADAL" clId="{4635B859-653F-4370-ADCC-4B0A7E68DD38}" dt="2021-08-27T14:39:10.774" v="796" actId="47"/>
        <pc:sldMkLst>
          <pc:docMk/>
          <pc:sldMk cId="0" sldId="264"/>
        </pc:sldMkLst>
        <pc:spChg chg="add del mod">
          <ac:chgData name="Shelley" userId="af919338-6342-4600-b0ec-cbc2a74b6be0" providerId="ADAL" clId="{4635B859-653F-4370-ADCC-4B0A7E68DD38}" dt="2021-08-27T14:39:05.306" v="794" actId="478"/>
          <ac:spMkLst>
            <pc:docMk/>
            <pc:sldMk cId="0" sldId="264"/>
            <ac:spMk id="3" creationId="{DB48C9A5-B457-4354-9911-DE47F627E55F}"/>
          </ac:spMkLst>
        </pc:spChg>
        <pc:spChg chg="add del">
          <ac:chgData name="Shelley" userId="af919338-6342-4600-b0ec-cbc2a74b6be0" providerId="ADAL" clId="{4635B859-653F-4370-ADCC-4B0A7E68DD38}" dt="2021-08-27T14:36:34.912" v="758" actId="26606"/>
          <ac:spMkLst>
            <pc:docMk/>
            <pc:sldMk cId="0" sldId="264"/>
            <ac:spMk id="108" creationId="{1CE580D1-F917-4567-AFB4-99AA9B52ADF0}"/>
          </ac:spMkLst>
        </pc:spChg>
        <pc:spChg chg="add del">
          <ac:chgData name="Shelley" userId="af919338-6342-4600-b0ec-cbc2a74b6be0" providerId="ADAL" clId="{4635B859-653F-4370-ADCC-4B0A7E68DD38}" dt="2021-08-27T14:36:34.912" v="758" actId="26606"/>
          <ac:spMkLst>
            <pc:docMk/>
            <pc:sldMk cId="0" sldId="264"/>
            <ac:spMk id="116" creationId="{10419CA0-BFB4-4390-AB8F-5DBFCA45D4D0}"/>
          </ac:spMkLst>
        </pc:spChg>
        <pc:spChg chg="add del">
          <ac:chgData name="Shelley" userId="af919338-6342-4600-b0ec-cbc2a74b6be0" providerId="ADAL" clId="{4635B859-653F-4370-ADCC-4B0A7E68DD38}" dt="2021-08-27T14:36:34.912" v="758" actId="26606"/>
          <ac:spMkLst>
            <pc:docMk/>
            <pc:sldMk cId="0" sldId="264"/>
            <ac:spMk id="120" creationId="{596E9C81-ACBE-459E-A7D5-2BB824B68FDA}"/>
          </ac:spMkLst>
        </pc:spChg>
        <pc:spChg chg="mod">
          <ac:chgData name="Shelley" userId="af919338-6342-4600-b0ec-cbc2a74b6be0" providerId="ADAL" clId="{4635B859-653F-4370-ADCC-4B0A7E68DD38}" dt="2021-08-27T14:36:59.239" v="763" actId="26606"/>
          <ac:spMkLst>
            <pc:docMk/>
            <pc:sldMk cId="0" sldId="264"/>
            <ac:spMk id="165" creationId="{00000000-0000-0000-0000-000000000000}"/>
          </ac:spMkLst>
        </pc:spChg>
        <pc:spChg chg="mod ord">
          <ac:chgData name="Shelley" userId="af919338-6342-4600-b0ec-cbc2a74b6be0" providerId="ADAL" clId="{4635B859-653F-4370-ADCC-4B0A7E68DD38}" dt="2021-08-27T14:36:59.239" v="763" actId="26606"/>
          <ac:spMkLst>
            <pc:docMk/>
            <pc:sldMk cId="0" sldId="264"/>
            <ac:spMk id="166" creationId="{00000000-0000-0000-0000-000000000000}"/>
          </ac:spMkLst>
        </pc:spChg>
        <pc:spChg chg="add del">
          <ac:chgData name="Shelley" userId="af919338-6342-4600-b0ec-cbc2a74b6be0" providerId="ADAL" clId="{4635B859-653F-4370-ADCC-4B0A7E68DD38}" dt="2021-08-27T14:36:59.239" v="763" actId="26606"/>
          <ac:spMkLst>
            <pc:docMk/>
            <pc:sldMk cId="0" sldId="264"/>
            <ac:spMk id="186" creationId="{1CE580D1-F917-4567-AFB4-99AA9B52ADF0}"/>
          </ac:spMkLst>
        </pc:spChg>
        <pc:spChg chg="add del">
          <ac:chgData name="Shelley" userId="af919338-6342-4600-b0ec-cbc2a74b6be0" providerId="ADAL" clId="{4635B859-653F-4370-ADCC-4B0A7E68DD38}" dt="2021-08-27T14:36:59.239" v="763" actId="26606"/>
          <ac:spMkLst>
            <pc:docMk/>
            <pc:sldMk cId="0" sldId="264"/>
            <ac:spMk id="194" creationId="{021A4066-B261-49FE-952E-A0FE3EE75CD2}"/>
          </ac:spMkLst>
        </pc:spChg>
        <pc:spChg chg="add del">
          <ac:chgData name="Shelley" userId="af919338-6342-4600-b0ec-cbc2a74b6be0" providerId="ADAL" clId="{4635B859-653F-4370-ADCC-4B0A7E68DD38}" dt="2021-08-27T14:36:59.239" v="763" actId="26606"/>
          <ac:spMkLst>
            <pc:docMk/>
            <pc:sldMk cId="0" sldId="264"/>
            <ac:spMk id="198" creationId="{81958111-BC13-4D45-AB27-0C2C83F9BA64}"/>
          </ac:spMkLst>
        </pc:spChg>
        <pc:spChg chg="add del">
          <ac:chgData name="Shelley" userId="af919338-6342-4600-b0ec-cbc2a74b6be0" providerId="ADAL" clId="{4635B859-653F-4370-ADCC-4B0A7E68DD38}" dt="2021-08-27T14:36:53.644" v="760" actId="26606"/>
          <ac:spMkLst>
            <pc:docMk/>
            <pc:sldMk cId="0" sldId="264"/>
            <ac:spMk id="211" creationId="{1CE580D1-F917-4567-AFB4-99AA9B52ADF0}"/>
          </ac:spMkLst>
        </pc:spChg>
        <pc:spChg chg="add del">
          <ac:chgData name="Shelley" userId="af919338-6342-4600-b0ec-cbc2a74b6be0" providerId="ADAL" clId="{4635B859-653F-4370-ADCC-4B0A7E68DD38}" dt="2021-08-27T14:36:53.644" v="760" actId="26606"/>
          <ac:spMkLst>
            <pc:docMk/>
            <pc:sldMk cId="0" sldId="264"/>
            <ac:spMk id="219" creationId="{2810100C-B2E3-4BD2-B42B-F78F0239C25F}"/>
          </ac:spMkLst>
        </pc:spChg>
        <pc:spChg chg="add del">
          <ac:chgData name="Shelley" userId="af919338-6342-4600-b0ec-cbc2a74b6be0" providerId="ADAL" clId="{4635B859-653F-4370-ADCC-4B0A7E68DD38}" dt="2021-08-27T14:36:53.644" v="760" actId="26606"/>
          <ac:spMkLst>
            <pc:docMk/>
            <pc:sldMk cId="0" sldId="264"/>
            <ac:spMk id="223" creationId="{06FE94E2-EB97-4BF3-ADFD-1D6ECE62B4E3}"/>
          </ac:spMkLst>
        </pc:spChg>
        <pc:spChg chg="add del">
          <ac:chgData name="Shelley" userId="af919338-6342-4600-b0ec-cbc2a74b6be0" providerId="ADAL" clId="{4635B859-653F-4370-ADCC-4B0A7E68DD38}" dt="2021-08-27T14:36:59.203" v="762" actId="26606"/>
          <ac:spMkLst>
            <pc:docMk/>
            <pc:sldMk cId="0" sldId="264"/>
            <ac:spMk id="233" creationId="{0CABCAE3-64FC-4149-819F-2C1812824154}"/>
          </ac:spMkLst>
        </pc:spChg>
        <pc:spChg chg="add del">
          <ac:chgData name="Shelley" userId="af919338-6342-4600-b0ec-cbc2a74b6be0" providerId="ADAL" clId="{4635B859-653F-4370-ADCC-4B0A7E68DD38}" dt="2021-08-27T14:36:59.203" v="762" actId="26606"/>
          <ac:spMkLst>
            <pc:docMk/>
            <pc:sldMk cId="0" sldId="264"/>
            <ac:spMk id="237" creationId="{35C3D674-3D59-4E93-80CA-0C0A9095E816}"/>
          </ac:spMkLst>
        </pc:spChg>
        <pc:spChg chg="add del">
          <ac:chgData name="Shelley" userId="af919338-6342-4600-b0ec-cbc2a74b6be0" providerId="ADAL" clId="{4635B859-653F-4370-ADCC-4B0A7E68DD38}" dt="2021-08-27T14:36:59.203" v="762" actId="26606"/>
          <ac:spMkLst>
            <pc:docMk/>
            <pc:sldMk cId="0" sldId="264"/>
            <ac:spMk id="239" creationId="{EF2A81E1-BCBE-426B-8C09-33274E69409D}"/>
          </ac:spMkLst>
        </pc:spChg>
        <pc:spChg chg="add">
          <ac:chgData name="Shelley" userId="af919338-6342-4600-b0ec-cbc2a74b6be0" providerId="ADAL" clId="{4635B859-653F-4370-ADCC-4B0A7E68DD38}" dt="2021-08-27T14:36:59.239" v="763" actId="26606"/>
          <ac:spMkLst>
            <pc:docMk/>
            <pc:sldMk cId="0" sldId="264"/>
            <ac:spMk id="243" creationId="{1CE580D1-F917-4567-AFB4-99AA9B52ADF0}"/>
          </ac:spMkLst>
        </pc:spChg>
        <pc:spChg chg="add">
          <ac:chgData name="Shelley" userId="af919338-6342-4600-b0ec-cbc2a74b6be0" providerId="ADAL" clId="{4635B859-653F-4370-ADCC-4B0A7E68DD38}" dt="2021-08-27T14:36:59.239" v="763" actId="26606"/>
          <ac:spMkLst>
            <pc:docMk/>
            <pc:sldMk cId="0" sldId="264"/>
            <ac:spMk id="247" creationId="{5BB14454-D00C-4958-BB39-F5F9F3ACD499}"/>
          </ac:spMkLst>
        </pc:spChg>
        <pc:spChg chg="add">
          <ac:chgData name="Shelley" userId="af919338-6342-4600-b0ec-cbc2a74b6be0" providerId="ADAL" clId="{4635B859-653F-4370-ADCC-4B0A7E68DD38}" dt="2021-08-27T14:36:59.239" v="763" actId="26606"/>
          <ac:spMkLst>
            <pc:docMk/>
            <pc:sldMk cId="0" sldId="264"/>
            <ac:spMk id="249" creationId="{A1084370-0E70-4003-9787-3490FCC20E13}"/>
          </ac:spMkLst>
        </pc:spChg>
        <pc:grpChg chg="add del">
          <ac:chgData name="Shelley" userId="af919338-6342-4600-b0ec-cbc2a74b6be0" providerId="ADAL" clId="{4635B859-653F-4370-ADCC-4B0A7E68DD38}" dt="2021-08-27T14:36:34.912" v="758" actId="26606"/>
          <ac:grpSpMkLst>
            <pc:docMk/>
            <pc:sldMk cId="0" sldId="264"/>
            <ac:grpSpMk id="122" creationId="{CEBDCB18-ABE5-43B0-8B68-89FEDAECB8B0}"/>
          </ac:grpSpMkLst>
        </pc:grpChg>
        <pc:grpChg chg="add del">
          <ac:chgData name="Shelley" userId="af919338-6342-4600-b0ec-cbc2a74b6be0" providerId="ADAL" clId="{4635B859-653F-4370-ADCC-4B0A7E68DD38}" dt="2021-08-27T14:36:59.239" v="763" actId="26606"/>
          <ac:grpSpMkLst>
            <pc:docMk/>
            <pc:sldMk cId="0" sldId="264"/>
            <ac:grpSpMk id="200" creationId="{82188758-E18A-4CE5-9D03-F4BF5D887C3F}"/>
          </ac:grpSpMkLst>
        </pc:grpChg>
        <pc:grpChg chg="add del">
          <ac:chgData name="Shelley" userId="af919338-6342-4600-b0ec-cbc2a74b6be0" providerId="ADAL" clId="{4635B859-653F-4370-ADCC-4B0A7E68DD38}" dt="2021-08-27T14:36:53.644" v="760" actId="26606"/>
          <ac:grpSpMkLst>
            <pc:docMk/>
            <pc:sldMk cId="0" sldId="264"/>
            <ac:grpSpMk id="225" creationId="{E19263DE-9849-4BA8-8990-4AFC76B95395}"/>
          </ac:grpSpMkLst>
        </pc:grpChg>
        <pc:grpChg chg="add">
          <ac:chgData name="Shelley" userId="af919338-6342-4600-b0ec-cbc2a74b6be0" providerId="ADAL" clId="{4635B859-653F-4370-ADCC-4B0A7E68DD38}" dt="2021-08-27T14:36:59.239" v="763" actId="26606"/>
          <ac:grpSpMkLst>
            <pc:docMk/>
            <pc:sldMk cId="0" sldId="264"/>
            <ac:grpSpMk id="250" creationId="{2B7C66D2-22E8-4E8F-829B-050BFA7C86C5}"/>
          </ac:grpSpMkLst>
        </pc:grpChg>
        <pc:picChg chg="add del mod">
          <ac:chgData name="Shelley" userId="af919338-6342-4600-b0ec-cbc2a74b6be0" providerId="ADAL" clId="{4635B859-653F-4370-ADCC-4B0A7E68DD38}" dt="2021-08-27T14:39:04.830" v="793"/>
          <ac:picMkLst>
            <pc:docMk/>
            <pc:sldMk cId="0" sldId="264"/>
            <ac:picMk id="62" creationId="{0ABAD3F6-ACD2-421C-8375-C4D6761EA6B9}"/>
          </ac:picMkLst>
        </pc:picChg>
        <pc:picChg chg="add del">
          <ac:chgData name="Shelley" userId="af919338-6342-4600-b0ec-cbc2a74b6be0" providerId="ADAL" clId="{4635B859-653F-4370-ADCC-4B0A7E68DD38}" dt="2021-08-27T14:36:34.912" v="758" actId="26606"/>
          <ac:picMkLst>
            <pc:docMk/>
            <pc:sldMk cId="0" sldId="264"/>
            <ac:picMk id="110" creationId="{1F5620B8-A2D8-4568-B566-F0453A0D9167}"/>
          </ac:picMkLst>
        </pc:picChg>
        <pc:picChg chg="add del">
          <ac:chgData name="Shelley" userId="af919338-6342-4600-b0ec-cbc2a74b6be0" providerId="ADAL" clId="{4635B859-653F-4370-ADCC-4B0A7E68DD38}" dt="2021-08-27T14:36:34.912" v="758" actId="26606"/>
          <ac:picMkLst>
            <pc:docMk/>
            <pc:sldMk cId="0" sldId="264"/>
            <ac:picMk id="126" creationId="{08EC5C75-E28F-4899-9C2E-39431B82B740}"/>
          </ac:picMkLst>
        </pc:picChg>
        <pc:picChg chg="add del mod">
          <ac:chgData name="Shelley" userId="af919338-6342-4600-b0ec-cbc2a74b6be0" providerId="ADAL" clId="{4635B859-653F-4370-ADCC-4B0A7E68DD38}" dt="2021-08-27T14:39:05.306" v="794" actId="478"/>
          <ac:picMkLst>
            <pc:docMk/>
            <pc:sldMk cId="0" sldId="264"/>
            <ac:picMk id="167" creationId="{00000000-0000-0000-0000-000000000000}"/>
          </ac:picMkLst>
        </pc:picChg>
        <pc:picChg chg="add del">
          <ac:chgData name="Shelley" userId="af919338-6342-4600-b0ec-cbc2a74b6be0" providerId="ADAL" clId="{4635B859-653F-4370-ADCC-4B0A7E68DD38}" dt="2021-08-27T14:36:59.239" v="763" actId="26606"/>
          <ac:picMkLst>
            <pc:docMk/>
            <pc:sldMk cId="0" sldId="264"/>
            <ac:picMk id="188" creationId="{1F5620B8-A2D8-4568-B566-F0453A0D9167}"/>
          </ac:picMkLst>
        </pc:picChg>
        <pc:picChg chg="add del">
          <ac:chgData name="Shelley" userId="af919338-6342-4600-b0ec-cbc2a74b6be0" providerId="ADAL" clId="{4635B859-653F-4370-ADCC-4B0A7E68DD38}" dt="2021-08-27T14:36:59.239" v="763" actId="26606"/>
          <ac:picMkLst>
            <pc:docMk/>
            <pc:sldMk cId="0" sldId="264"/>
            <ac:picMk id="204" creationId="{D42F4933-2ECF-4EE5-BCE4-F19E3CA609FE}"/>
          </ac:picMkLst>
        </pc:picChg>
        <pc:picChg chg="add del">
          <ac:chgData name="Shelley" userId="af919338-6342-4600-b0ec-cbc2a74b6be0" providerId="ADAL" clId="{4635B859-653F-4370-ADCC-4B0A7E68DD38}" dt="2021-08-27T14:36:53.644" v="760" actId="26606"/>
          <ac:picMkLst>
            <pc:docMk/>
            <pc:sldMk cId="0" sldId="264"/>
            <ac:picMk id="213" creationId="{1F5620B8-A2D8-4568-B566-F0453A0D9167}"/>
          </ac:picMkLst>
        </pc:picChg>
        <pc:picChg chg="add del">
          <ac:chgData name="Shelley" userId="af919338-6342-4600-b0ec-cbc2a74b6be0" providerId="ADAL" clId="{4635B859-653F-4370-ADCC-4B0A7E68DD38}" dt="2021-08-27T14:36:53.644" v="760" actId="26606"/>
          <ac:picMkLst>
            <pc:docMk/>
            <pc:sldMk cId="0" sldId="264"/>
            <ac:picMk id="229" creationId="{463556DA-E50F-49FC-B9C5-16746A93720C}"/>
          </ac:picMkLst>
        </pc:picChg>
        <pc:picChg chg="add del">
          <ac:chgData name="Shelley" userId="af919338-6342-4600-b0ec-cbc2a74b6be0" providerId="ADAL" clId="{4635B859-653F-4370-ADCC-4B0A7E68DD38}" dt="2021-08-27T14:36:59.203" v="762" actId="26606"/>
          <ac:picMkLst>
            <pc:docMk/>
            <pc:sldMk cId="0" sldId="264"/>
            <ac:picMk id="234" creationId="{012FDCFE-9AD2-4D8A-8CBF-B3AA37EBF6DD}"/>
          </ac:picMkLst>
        </pc:picChg>
        <pc:picChg chg="add del">
          <ac:chgData name="Shelley" userId="af919338-6342-4600-b0ec-cbc2a74b6be0" providerId="ADAL" clId="{4635B859-653F-4370-ADCC-4B0A7E68DD38}" dt="2021-08-27T14:36:59.203" v="762" actId="26606"/>
          <ac:picMkLst>
            <pc:docMk/>
            <pc:sldMk cId="0" sldId="264"/>
            <ac:picMk id="240" creationId="{39D1DDD4-5BB3-45BA-B9B3-06B62299AD79}"/>
          </ac:picMkLst>
        </pc:picChg>
        <pc:picChg chg="add">
          <ac:chgData name="Shelley" userId="af919338-6342-4600-b0ec-cbc2a74b6be0" providerId="ADAL" clId="{4635B859-653F-4370-ADCC-4B0A7E68DD38}" dt="2021-08-27T14:36:59.239" v="763" actId="26606"/>
          <ac:picMkLst>
            <pc:docMk/>
            <pc:sldMk cId="0" sldId="264"/>
            <ac:picMk id="244" creationId="{1F5620B8-A2D8-4568-B566-F0453A0D9167}"/>
          </ac:picMkLst>
        </pc:picChg>
        <pc:picChg chg="add">
          <ac:chgData name="Shelley" userId="af919338-6342-4600-b0ec-cbc2a74b6be0" providerId="ADAL" clId="{4635B859-653F-4370-ADCC-4B0A7E68DD38}" dt="2021-08-27T14:36:59.239" v="763" actId="26606"/>
          <ac:picMkLst>
            <pc:docMk/>
            <pc:sldMk cId="0" sldId="264"/>
            <ac:picMk id="251" creationId="{3635D2BC-4EDA-4A3E-83BF-035608099BD5}"/>
          </ac:picMkLst>
        </pc:picChg>
        <pc:cxnChg chg="add del">
          <ac:chgData name="Shelley" userId="af919338-6342-4600-b0ec-cbc2a74b6be0" providerId="ADAL" clId="{4635B859-653F-4370-ADCC-4B0A7E68DD38}" dt="2021-08-27T14:36:34.912" v="758" actId="26606"/>
          <ac:cxnSpMkLst>
            <pc:docMk/>
            <pc:sldMk cId="0" sldId="264"/>
            <ac:cxnSpMk id="112" creationId="{1C7D2BA4-4B7A-4596-8BCC-5CF715423894}"/>
          </ac:cxnSpMkLst>
        </pc:cxnChg>
        <pc:cxnChg chg="add del">
          <ac:chgData name="Shelley" userId="af919338-6342-4600-b0ec-cbc2a74b6be0" providerId="ADAL" clId="{4635B859-653F-4370-ADCC-4B0A7E68DD38}" dt="2021-08-27T14:36:34.912" v="758" actId="26606"/>
          <ac:cxnSpMkLst>
            <pc:docMk/>
            <pc:sldMk cId="0" sldId="264"/>
            <ac:cxnSpMk id="114" creationId="{C9D4B225-18E9-4C5B-94D8-2ABE6D161E4A}"/>
          </ac:cxnSpMkLst>
        </pc:cxnChg>
        <pc:cxnChg chg="add del">
          <ac:chgData name="Shelley" userId="af919338-6342-4600-b0ec-cbc2a74b6be0" providerId="ADAL" clId="{4635B859-653F-4370-ADCC-4B0A7E68DD38}" dt="2021-08-27T14:36:34.912" v="758" actId="26606"/>
          <ac:cxnSpMkLst>
            <pc:docMk/>
            <pc:sldMk cId="0" sldId="264"/>
            <ac:cxnSpMk id="118" creationId="{5CF4C623-16D7-4722-8EFB-A5B0E3BC077D}"/>
          </ac:cxnSpMkLst>
        </pc:cxnChg>
        <pc:cxnChg chg="add del">
          <ac:chgData name="Shelley" userId="af919338-6342-4600-b0ec-cbc2a74b6be0" providerId="ADAL" clId="{4635B859-653F-4370-ADCC-4B0A7E68DD38}" dt="2021-08-27T14:36:34.912" v="758" actId="26606"/>
          <ac:cxnSpMkLst>
            <pc:docMk/>
            <pc:sldMk cId="0" sldId="264"/>
            <ac:cxnSpMk id="181" creationId="{46AAE0A1-60AD-4190-B85D-2DD8148369C7}"/>
          </ac:cxnSpMkLst>
        </pc:cxnChg>
        <pc:cxnChg chg="add del">
          <ac:chgData name="Shelley" userId="af919338-6342-4600-b0ec-cbc2a74b6be0" providerId="ADAL" clId="{4635B859-653F-4370-ADCC-4B0A7E68DD38}" dt="2021-08-27T14:36:59.239" v="763" actId="26606"/>
          <ac:cxnSpMkLst>
            <pc:docMk/>
            <pc:sldMk cId="0" sldId="264"/>
            <ac:cxnSpMk id="190" creationId="{1C7D2BA4-4B7A-4596-8BCC-5CF715423894}"/>
          </ac:cxnSpMkLst>
        </pc:cxnChg>
        <pc:cxnChg chg="add del">
          <ac:chgData name="Shelley" userId="af919338-6342-4600-b0ec-cbc2a74b6be0" providerId="ADAL" clId="{4635B859-653F-4370-ADCC-4B0A7E68DD38}" dt="2021-08-27T14:36:59.239" v="763" actId="26606"/>
          <ac:cxnSpMkLst>
            <pc:docMk/>
            <pc:sldMk cId="0" sldId="264"/>
            <ac:cxnSpMk id="192" creationId="{C9D4B225-18E9-4C5B-94D8-2ABE6D161E4A}"/>
          </ac:cxnSpMkLst>
        </pc:cxnChg>
        <pc:cxnChg chg="add del">
          <ac:chgData name="Shelley" userId="af919338-6342-4600-b0ec-cbc2a74b6be0" providerId="ADAL" clId="{4635B859-653F-4370-ADCC-4B0A7E68DD38}" dt="2021-08-27T14:36:59.239" v="763" actId="26606"/>
          <ac:cxnSpMkLst>
            <pc:docMk/>
            <pc:sldMk cId="0" sldId="264"/>
            <ac:cxnSpMk id="196" creationId="{381B4579-E2EA-4BD7-94FF-0A0BEE135C6B}"/>
          </ac:cxnSpMkLst>
        </pc:cxnChg>
        <pc:cxnChg chg="add del">
          <ac:chgData name="Shelley" userId="af919338-6342-4600-b0ec-cbc2a74b6be0" providerId="ADAL" clId="{4635B859-653F-4370-ADCC-4B0A7E68DD38}" dt="2021-08-27T14:36:59.239" v="763" actId="26606"/>
          <ac:cxnSpMkLst>
            <pc:docMk/>
            <pc:sldMk cId="0" sldId="264"/>
            <ac:cxnSpMk id="206" creationId="{C6FAC23C-014D-4AC5-AD1B-36F7D0E7EF32}"/>
          </ac:cxnSpMkLst>
        </pc:cxnChg>
        <pc:cxnChg chg="add del">
          <ac:chgData name="Shelley" userId="af919338-6342-4600-b0ec-cbc2a74b6be0" providerId="ADAL" clId="{4635B859-653F-4370-ADCC-4B0A7E68DD38}" dt="2021-08-27T14:36:53.644" v="760" actId="26606"/>
          <ac:cxnSpMkLst>
            <pc:docMk/>
            <pc:sldMk cId="0" sldId="264"/>
            <ac:cxnSpMk id="215" creationId="{1C7D2BA4-4B7A-4596-8BCC-5CF715423894}"/>
          </ac:cxnSpMkLst>
        </pc:cxnChg>
        <pc:cxnChg chg="add del">
          <ac:chgData name="Shelley" userId="af919338-6342-4600-b0ec-cbc2a74b6be0" providerId="ADAL" clId="{4635B859-653F-4370-ADCC-4B0A7E68DD38}" dt="2021-08-27T14:36:53.644" v="760" actId="26606"/>
          <ac:cxnSpMkLst>
            <pc:docMk/>
            <pc:sldMk cId="0" sldId="264"/>
            <ac:cxnSpMk id="217" creationId="{C9D4B225-18E9-4C5B-94D8-2ABE6D161E4A}"/>
          </ac:cxnSpMkLst>
        </pc:cxnChg>
        <pc:cxnChg chg="add del">
          <ac:chgData name="Shelley" userId="af919338-6342-4600-b0ec-cbc2a74b6be0" providerId="ADAL" clId="{4635B859-653F-4370-ADCC-4B0A7E68DD38}" dt="2021-08-27T14:36:53.644" v="760" actId="26606"/>
          <ac:cxnSpMkLst>
            <pc:docMk/>
            <pc:sldMk cId="0" sldId="264"/>
            <ac:cxnSpMk id="221" creationId="{ABDA076A-A426-4BA4-91D7-2194025E1EE4}"/>
          </ac:cxnSpMkLst>
        </pc:cxnChg>
        <pc:cxnChg chg="add del">
          <ac:chgData name="Shelley" userId="af919338-6342-4600-b0ec-cbc2a74b6be0" providerId="ADAL" clId="{4635B859-653F-4370-ADCC-4B0A7E68DD38}" dt="2021-08-27T14:36:53.644" v="760" actId="26606"/>
          <ac:cxnSpMkLst>
            <pc:docMk/>
            <pc:sldMk cId="0" sldId="264"/>
            <ac:cxnSpMk id="231" creationId="{C2D4E8CC-A5F3-49D3-A830-647340CFFD84}"/>
          </ac:cxnSpMkLst>
        </pc:cxnChg>
        <pc:cxnChg chg="add del">
          <ac:chgData name="Shelley" userId="af919338-6342-4600-b0ec-cbc2a74b6be0" providerId="ADAL" clId="{4635B859-653F-4370-ADCC-4B0A7E68DD38}" dt="2021-08-27T14:36:59.203" v="762" actId="26606"/>
          <ac:cxnSpMkLst>
            <pc:docMk/>
            <pc:sldMk cId="0" sldId="264"/>
            <ac:cxnSpMk id="235" creationId="{FBD463FC-4CA8-4FF4-85A3-AF9F4B98D210}"/>
          </ac:cxnSpMkLst>
        </pc:cxnChg>
        <pc:cxnChg chg="add del">
          <ac:chgData name="Shelley" userId="af919338-6342-4600-b0ec-cbc2a74b6be0" providerId="ADAL" clId="{4635B859-653F-4370-ADCC-4B0A7E68DD38}" dt="2021-08-27T14:36:59.203" v="762" actId="26606"/>
          <ac:cxnSpMkLst>
            <pc:docMk/>
            <pc:sldMk cId="0" sldId="264"/>
            <ac:cxnSpMk id="236" creationId="{A56012FD-74A8-4C91-B318-435CF2B71927}"/>
          </ac:cxnSpMkLst>
        </pc:cxnChg>
        <pc:cxnChg chg="add del">
          <ac:chgData name="Shelley" userId="af919338-6342-4600-b0ec-cbc2a74b6be0" providerId="ADAL" clId="{4635B859-653F-4370-ADCC-4B0A7E68DD38}" dt="2021-08-27T14:36:59.203" v="762" actId="26606"/>
          <ac:cxnSpMkLst>
            <pc:docMk/>
            <pc:sldMk cId="0" sldId="264"/>
            <ac:cxnSpMk id="238" creationId="{C884B8F8-FDC9-498B-9960-5D7260AFCB03}"/>
          </ac:cxnSpMkLst>
        </pc:cxnChg>
        <pc:cxnChg chg="add del">
          <ac:chgData name="Shelley" userId="af919338-6342-4600-b0ec-cbc2a74b6be0" providerId="ADAL" clId="{4635B859-653F-4370-ADCC-4B0A7E68DD38}" dt="2021-08-27T14:36:59.203" v="762" actId="26606"/>
          <ac:cxnSpMkLst>
            <pc:docMk/>
            <pc:sldMk cId="0" sldId="264"/>
            <ac:cxnSpMk id="241" creationId="{A24DAE64-2302-42EA-8239-F2F0775CA5AD}"/>
          </ac:cxnSpMkLst>
        </pc:cxnChg>
        <pc:cxnChg chg="add">
          <ac:chgData name="Shelley" userId="af919338-6342-4600-b0ec-cbc2a74b6be0" providerId="ADAL" clId="{4635B859-653F-4370-ADCC-4B0A7E68DD38}" dt="2021-08-27T14:36:59.239" v="763" actId="26606"/>
          <ac:cxnSpMkLst>
            <pc:docMk/>
            <pc:sldMk cId="0" sldId="264"/>
            <ac:cxnSpMk id="245" creationId="{1C7D2BA4-4B7A-4596-8BCC-5CF715423894}"/>
          </ac:cxnSpMkLst>
        </pc:cxnChg>
        <pc:cxnChg chg="add">
          <ac:chgData name="Shelley" userId="af919338-6342-4600-b0ec-cbc2a74b6be0" providerId="ADAL" clId="{4635B859-653F-4370-ADCC-4B0A7E68DD38}" dt="2021-08-27T14:36:59.239" v="763" actId="26606"/>
          <ac:cxnSpMkLst>
            <pc:docMk/>
            <pc:sldMk cId="0" sldId="264"/>
            <ac:cxnSpMk id="246" creationId="{C9D4B225-18E9-4C5B-94D8-2ABE6D161E4A}"/>
          </ac:cxnSpMkLst>
        </pc:cxnChg>
        <pc:cxnChg chg="add">
          <ac:chgData name="Shelley" userId="af919338-6342-4600-b0ec-cbc2a74b6be0" providerId="ADAL" clId="{4635B859-653F-4370-ADCC-4B0A7E68DD38}" dt="2021-08-27T14:36:59.239" v="763" actId="26606"/>
          <ac:cxnSpMkLst>
            <pc:docMk/>
            <pc:sldMk cId="0" sldId="264"/>
            <ac:cxnSpMk id="248" creationId="{28A657A7-C4E5-425B-98FA-BB817FF7BFB0}"/>
          </ac:cxnSpMkLst>
        </pc:cxnChg>
        <pc:cxnChg chg="add">
          <ac:chgData name="Shelley" userId="af919338-6342-4600-b0ec-cbc2a74b6be0" providerId="ADAL" clId="{4635B859-653F-4370-ADCC-4B0A7E68DD38}" dt="2021-08-27T14:36:59.239" v="763" actId="26606"/>
          <ac:cxnSpMkLst>
            <pc:docMk/>
            <pc:sldMk cId="0" sldId="264"/>
            <ac:cxnSpMk id="252" creationId="{A3C86EB9-7FA9-42F7-B348-A7FD17436A94}"/>
          </ac:cxnSpMkLst>
        </pc:cxnChg>
      </pc:sldChg>
      <pc:sldChg chg="modSp mod">
        <pc:chgData name="Shelley" userId="af919338-6342-4600-b0ec-cbc2a74b6be0" providerId="ADAL" clId="{4635B859-653F-4370-ADCC-4B0A7E68DD38}" dt="2021-08-27T14:48:38.576" v="819" actId="20577"/>
        <pc:sldMkLst>
          <pc:docMk/>
          <pc:sldMk cId="0" sldId="265"/>
        </pc:sldMkLst>
        <pc:spChg chg="mod">
          <ac:chgData name="Shelley" userId="af919338-6342-4600-b0ec-cbc2a74b6be0" providerId="ADAL" clId="{4635B859-653F-4370-ADCC-4B0A7E68DD38}" dt="2021-08-27T14:48:38.576" v="819" actId="20577"/>
          <ac:spMkLst>
            <pc:docMk/>
            <pc:sldMk cId="0" sldId="265"/>
            <ac:spMk id="172" creationId="{00000000-0000-0000-0000-000000000000}"/>
          </ac:spMkLst>
        </pc:spChg>
        <pc:spChg chg="mod">
          <ac:chgData name="Shelley" userId="af919338-6342-4600-b0ec-cbc2a74b6be0" providerId="ADAL" clId="{4635B859-653F-4370-ADCC-4B0A7E68DD38}" dt="2021-08-27T14:41:05.263" v="809" actId="2711"/>
          <ac:spMkLst>
            <pc:docMk/>
            <pc:sldMk cId="0" sldId="265"/>
            <ac:spMk id="173" creationId="{00000000-0000-0000-0000-000000000000}"/>
          </ac:spMkLst>
        </pc:spChg>
      </pc:sldChg>
      <pc:sldChg chg="addSp delSp modSp mod setBg modClrScheme chgLayout">
        <pc:chgData name="Shelley" userId="af919338-6342-4600-b0ec-cbc2a74b6be0" providerId="ADAL" clId="{4635B859-653F-4370-ADCC-4B0A7E68DD38}" dt="2021-08-27T14:35:44.574" v="755" actId="26606"/>
        <pc:sldMkLst>
          <pc:docMk/>
          <pc:sldMk cId="0" sldId="266"/>
        </pc:sldMkLst>
        <pc:spChg chg="add del mod ord">
          <ac:chgData name="Shelley" userId="af919338-6342-4600-b0ec-cbc2a74b6be0" providerId="ADAL" clId="{4635B859-653F-4370-ADCC-4B0A7E68DD38}" dt="2021-08-27T14:35:44.574" v="755" actId="26606"/>
          <ac:spMkLst>
            <pc:docMk/>
            <pc:sldMk cId="0" sldId="266"/>
            <ac:spMk id="2" creationId="{6E2F7265-FE32-4A4E-928D-73DD3EC1F02E}"/>
          </ac:spMkLst>
        </pc:spChg>
        <pc:spChg chg="add mod ord">
          <ac:chgData name="Shelley" userId="af919338-6342-4600-b0ec-cbc2a74b6be0" providerId="ADAL" clId="{4635B859-653F-4370-ADCC-4B0A7E68DD38}" dt="2021-08-27T14:35:44.574" v="755" actId="26606"/>
          <ac:spMkLst>
            <pc:docMk/>
            <pc:sldMk cId="0" sldId="266"/>
            <ac:spMk id="3" creationId="{B088E505-68AE-4F71-9ADF-1E0C913B5288}"/>
          </ac:spMkLst>
        </pc:spChg>
        <pc:spChg chg="add mod">
          <ac:chgData name="Shelley" userId="af919338-6342-4600-b0ec-cbc2a74b6be0" providerId="ADAL" clId="{4635B859-653F-4370-ADCC-4B0A7E68DD38}" dt="2021-08-27T14:35:44.574" v="755" actId="26606"/>
          <ac:spMkLst>
            <pc:docMk/>
            <pc:sldMk cId="0" sldId="266"/>
            <ac:spMk id="4" creationId="{73A86EFF-AF5E-4C8A-839E-91224CF5730D}"/>
          </ac:spMkLst>
        </pc:spChg>
        <pc:spChg chg="add">
          <ac:chgData name="Shelley" userId="af919338-6342-4600-b0ec-cbc2a74b6be0" providerId="ADAL" clId="{4635B859-653F-4370-ADCC-4B0A7E68DD38}" dt="2021-08-27T14:35:44.574" v="755" actId="26606"/>
          <ac:spMkLst>
            <pc:docMk/>
            <pc:sldMk cId="0" sldId="266"/>
            <ac:spMk id="120" creationId="{1CE580D1-F917-4567-AFB4-99AA9B52ADF0}"/>
          </ac:spMkLst>
        </pc:spChg>
        <pc:spChg chg="mod ord">
          <ac:chgData name="Shelley" userId="af919338-6342-4600-b0ec-cbc2a74b6be0" providerId="ADAL" clId="{4635B859-653F-4370-ADCC-4B0A7E68DD38}" dt="2021-08-27T14:35:44.574" v="755" actId="26606"/>
          <ac:spMkLst>
            <pc:docMk/>
            <pc:sldMk cId="0" sldId="266"/>
            <ac:spMk id="178" creationId="{00000000-0000-0000-0000-000000000000}"/>
          </ac:spMkLst>
        </pc:spChg>
        <pc:spChg chg="add">
          <ac:chgData name="Shelley" userId="af919338-6342-4600-b0ec-cbc2a74b6be0" providerId="ADAL" clId="{4635B859-653F-4370-ADCC-4B0A7E68DD38}" dt="2021-08-27T14:35:44.574" v="755" actId="26606"/>
          <ac:spMkLst>
            <pc:docMk/>
            <pc:sldMk cId="0" sldId="266"/>
            <ac:spMk id="188" creationId="{10419CA0-BFB4-4390-AB8F-5DBFCA45D4D0}"/>
          </ac:spMkLst>
        </pc:spChg>
        <pc:spChg chg="add">
          <ac:chgData name="Shelley" userId="af919338-6342-4600-b0ec-cbc2a74b6be0" providerId="ADAL" clId="{4635B859-653F-4370-ADCC-4B0A7E68DD38}" dt="2021-08-27T14:35:44.574" v="755" actId="26606"/>
          <ac:spMkLst>
            <pc:docMk/>
            <pc:sldMk cId="0" sldId="266"/>
            <ac:spMk id="192" creationId="{596E9C81-ACBE-459E-A7D5-2BB824B68FDA}"/>
          </ac:spMkLst>
        </pc:spChg>
        <pc:grpChg chg="add">
          <ac:chgData name="Shelley" userId="af919338-6342-4600-b0ec-cbc2a74b6be0" providerId="ADAL" clId="{4635B859-653F-4370-ADCC-4B0A7E68DD38}" dt="2021-08-27T14:35:44.574" v="755" actId="26606"/>
          <ac:grpSpMkLst>
            <pc:docMk/>
            <pc:sldMk cId="0" sldId="266"/>
            <ac:grpSpMk id="194" creationId="{CEBDCB18-ABE5-43B0-8B68-89FEDAECB8B0}"/>
          </ac:grpSpMkLst>
        </pc:grpChg>
        <pc:picChg chg="add">
          <ac:chgData name="Shelley" userId="af919338-6342-4600-b0ec-cbc2a74b6be0" providerId="ADAL" clId="{4635B859-653F-4370-ADCC-4B0A7E68DD38}" dt="2021-08-27T14:35:44.574" v="755" actId="26606"/>
          <ac:picMkLst>
            <pc:docMk/>
            <pc:sldMk cId="0" sldId="266"/>
            <ac:picMk id="122" creationId="{1F5620B8-A2D8-4568-B566-F0453A0D9167}"/>
          </ac:picMkLst>
        </pc:picChg>
        <pc:picChg chg="mod">
          <ac:chgData name="Shelley" userId="af919338-6342-4600-b0ec-cbc2a74b6be0" providerId="ADAL" clId="{4635B859-653F-4370-ADCC-4B0A7E68DD38}" dt="2021-08-27T14:35:44.574" v="755" actId="26606"/>
          <ac:picMkLst>
            <pc:docMk/>
            <pc:sldMk cId="0" sldId="266"/>
            <ac:picMk id="179" creationId="{00000000-0000-0000-0000-000000000000}"/>
          </ac:picMkLst>
        </pc:picChg>
        <pc:picChg chg="add">
          <ac:chgData name="Shelley" userId="af919338-6342-4600-b0ec-cbc2a74b6be0" providerId="ADAL" clId="{4635B859-653F-4370-ADCC-4B0A7E68DD38}" dt="2021-08-27T14:35:44.574" v="755" actId="26606"/>
          <ac:picMkLst>
            <pc:docMk/>
            <pc:sldMk cId="0" sldId="266"/>
            <ac:picMk id="198" creationId="{08EC5C75-E28F-4899-9C2E-39431B82B740}"/>
          </ac:picMkLst>
        </pc:picChg>
        <pc:cxnChg chg="add">
          <ac:chgData name="Shelley" userId="af919338-6342-4600-b0ec-cbc2a74b6be0" providerId="ADAL" clId="{4635B859-653F-4370-ADCC-4B0A7E68DD38}" dt="2021-08-27T14:35:44.574" v="755" actId="26606"/>
          <ac:cxnSpMkLst>
            <pc:docMk/>
            <pc:sldMk cId="0" sldId="266"/>
            <ac:cxnSpMk id="124" creationId="{1C7D2BA4-4B7A-4596-8BCC-5CF715423894}"/>
          </ac:cxnSpMkLst>
        </pc:cxnChg>
        <pc:cxnChg chg="add">
          <ac:chgData name="Shelley" userId="af919338-6342-4600-b0ec-cbc2a74b6be0" providerId="ADAL" clId="{4635B859-653F-4370-ADCC-4B0A7E68DD38}" dt="2021-08-27T14:35:44.574" v="755" actId="26606"/>
          <ac:cxnSpMkLst>
            <pc:docMk/>
            <pc:sldMk cId="0" sldId="266"/>
            <ac:cxnSpMk id="126" creationId="{C9D4B225-18E9-4C5B-94D8-2ABE6D161E4A}"/>
          </ac:cxnSpMkLst>
        </pc:cxnChg>
        <pc:cxnChg chg="add">
          <ac:chgData name="Shelley" userId="af919338-6342-4600-b0ec-cbc2a74b6be0" providerId="ADAL" clId="{4635B859-653F-4370-ADCC-4B0A7E68DD38}" dt="2021-08-27T14:35:44.574" v="755" actId="26606"/>
          <ac:cxnSpMkLst>
            <pc:docMk/>
            <pc:sldMk cId="0" sldId="266"/>
            <ac:cxnSpMk id="190" creationId="{5CF4C623-16D7-4722-8EFB-A5B0E3BC077D}"/>
          </ac:cxnSpMkLst>
        </pc:cxnChg>
        <pc:cxnChg chg="add">
          <ac:chgData name="Shelley" userId="af919338-6342-4600-b0ec-cbc2a74b6be0" providerId="ADAL" clId="{4635B859-653F-4370-ADCC-4B0A7E68DD38}" dt="2021-08-27T14:35:44.574" v="755" actId="26606"/>
          <ac:cxnSpMkLst>
            <pc:docMk/>
            <pc:sldMk cId="0" sldId="266"/>
            <ac:cxnSpMk id="200" creationId="{46AAE0A1-60AD-4190-B85D-2DD8148369C7}"/>
          </ac:cxnSpMkLst>
        </pc:cxnChg>
      </pc:sldChg>
      <pc:sldChg chg="modSp mod modClrScheme chgLayout">
        <pc:chgData name="Shelley" userId="af919338-6342-4600-b0ec-cbc2a74b6be0" providerId="ADAL" clId="{4635B859-653F-4370-ADCC-4B0A7E68DD38}" dt="2021-08-27T14:32:04.995" v="734" actId="6549"/>
        <pc:sldMkLst>
          <pc:docMk/>
          <pc:sldMk cId="0" sldId="267"/>
        </pc:sldMkLst>
        <pc:spChg chg="mod ord">
          <ac:chgData name="Shelley" userId="af919338-6342-4600-b0ec-cbc2a74b6be0" providerId="ADAL" clId="{4635B859-653F-4370-ADCC-4B0A7E68DD38}" dt="2021-08-27T14:30:57.300" v="663" actId="2711"/>
          <ac:spMkLst>
            <pc:docMk/>
            <pc:sldMk cId="0" sldId="267"/>
            <ac:spMk id="184" creationId="{00000000-0000-0000-0000-000000000000}"/>
          </ac:spMkLst>
        </pc:spChg>
        <pc:spChg chg="mod ord">
          <ac:chgData name="Shelley" userId="af919338-6342-4600-b0ec-cbc2a74b6be0" providerId="ADAL" clId="{4635B859-653F-4370-ADCC-4B0A7E68DD38}" dt="2021-08-27T14:32:04.995" v="734" actId="6549"/>
          <ac:spMkLst>
            <pc:docMk/>
            <pc:sldMk cId="0" sldId="267"/>
            <ac:spMk id="185" creationId="{00000000-0000-0000-0000-000000000000}"/>
          </ac:spMkLst>
        </pc:spChg>
        <pc:spChg chg="mod ord">
          <ac:chgData name="Shelley" userId="af919338-6342-4600-b0ec-cbc2a74b6be0" providerId="ADAL" clId="{4635B859-653F-4370-ADCC-4B0A7E68DD38}" dt="2021-08-27T14:31:16.873" v="666" actId="255"/>
          <ac:spMkLst>
            <pc:docMk/>
            <pc:sldMk cId="0" sldId="267"/>
            <ac:spMk id="186" creationId="{00000000-0000-0000-0000-000000000000}"/>
          </ac:spMkLst>
        </pc:spChg>
      </pc:sldChg>
      <pc:sldChg chg="addSp delSp modSp add mod setBg delDesignElem">
        <pc:chgData name="Shelley" userId="af919338-6342-4600-b0ec-cbc2a74b6be0" providerId="ADAL" clId="{4635B859-653F-4370-ADCC-4B0A7E68DD38}" dt="2021-08-27T14:39:05.919" v="795" actId="21"/>
        <pc:sldMkLst>
          <pc:docMk/>
          <pc:sldMk cId="2069645883" sldId="268"/>
        </pc:sldMkLst>
        <pc:spChg chg="add del mod">
          <ac:chgData name="Shelley" userId="af919338-6342-4600-b0ec-cbc2a74b6be0" providerId="ADAL" clId="{4635B859-653F-4370-ADCC-4B0A7E68DD38}" dt="2021-08-27T14:38:02.215" v="782" actId="478"/>
          <ac:spMkLst>
            <pc:docMk/>
            <pc:sldMk cId="2069645883" sldId="268"/>
            <ac:spMk id="3" creationId="{471B40B5-D026-48DD-BFC7-980524519B1D}"/>
          </ac:spMkLst>
        </pc:spChg>
        <pc:spChg chg="mod">
          <ac:chgData name="Shelley" userId="af919338-6342-4600-b0ec-cbc2a74b6be0" providerId="ADAL" clId="{4635B859-653F-4370-ADCC-4B0A7E68DD38}" dt="2021-08-27T14:37:41.709" v="781" actId="20577"/>
          <ac:spMkLst>
            <pc:docMk/>
            <pc:sldMk cId="2069645883" sldId="268"/>
            <ac:spMk id="165" creationId="{00000000-0000-0000-0000-000000000000}"/>
          </ac:spMkLst>
        </pc:spChg>
        <pc:spChg chg="mod">
          <ac:chgData name="Shelley" userId="af919338-6342-4600-b0ec-cbc2a74b6be0" providerId="ADAL" clId="{4635B859-653F-4370-ADCC-4B0A7E68DD38}" dt="2021-08-27T14:38:07.727" v="783"/>
          <ac:spMkLst>
            <pc:docMk/>
            <pc:sldMk cId="2069645883" sldId="268"/>
            <ac:spMk id="166" creationId="{00000000-0000-0000-0000-000000000000}"/>
          </ac:spMkLst>
        </pc:spChg>
        <pc:spChg chg="del">
          <ac:chgData name="Shelley" userId="af919338-6342-4600-b0ec-cbc2a74b6be0" providerId="ADAL" clId="{4635B859-653F-4370-ADCC-4B0A7E68DD38}" dt="2021-08-27T14:37:22.396" v="765"/>
          <ac:spMkLst>
            <pc:docMk/>
            <pc:sldMk cId="2069645883" sldId="268"/>
            <ac:spMk id="243" creationId="{1CE580D1-F917-4567-AFB4-99AA9B52ADF0}"/>
          </ac:spMkLst>
        </pc:spChg>
        <pc:spChg chg="del">
          <ac:chgData name="Shelley" userId="af919338-6342-4600-b0ec-cbc2a74b6be0" providerId="ADAL" clId="{4635B859-653F-4370-ADCC-4B0A7E68DD38}" dt="2021-08-27T14:37:22.396" v="765"/>
          <ac:spMkLst>
            <pc:docMk/>
            <pc:sldMk cId="2069645883" sldId="268"/>
            <ac:spMk id="247" creationId="{5BB14454-D00C-4958-BB39-F5F9F3ACD499}"/>
          </ac:spMkLst>
        </pc:spChg>
        <pc:spChg chg="del">
          <ac:chgData name="Shelley" userId="af919338-6342-4600-b0ec-cbc2a74b6be0" providerId="ADAL" clId="{4635B859-653F-4370-ADCC-4B0A7E68DD38}" dt="2021-08-27T14:37:22.396" v="765"/>
          <ac:spMkLst>
            <pc:docMk/>
            <pc:sldMk cId="2069645883" sldId="268"/>
            <ac:spMk id="249" creationId="{A1084370-0E70-4003-9787-3490FCC20E13}"/>
          </ac:spMkLst>
        </pc:spChg>
        <pc:grpChg chg="del">
          <ac:chgData name="Shelley" userId="af919338-6342-4600-b0ec-cbc2a74b6be0" providerId="ADAL" clId="{4635B859-653F-4370-ADCC-4B0A7E68DD38}" dt="2021-08-27T14:37:22.396" v="765"/>
          <ac:grpSpMkLst>
            <pc:docMk/>
            <pc:sldMk cId="2069645883" sldId="268"/>
            <ac:grpSpMk id="250" creationId="{2B7C66D2-22E8-4E8F-829B-050BFA7C86C5}"/>
          </ac:grpSpMkLst>
        </pc:grpChg>
        <pc:picChg chg="add del mod">
          <ac:chgData name="Shelley" userId="af919338-6342-4600-b0ec-cbc2a74b6be0" providerId="ADAL" clId="{4635B859-653F-4370-ADCC-4B0A7E68DD38}" dt="2021-08-27T14:39:05.919" v="795" actId="21"/>
          <ac:picMkLst>
            <pc:docMk/>
            <pc:sldMk cId="2069645883" sldId="268"/>
            <ac:picMk id="17" creationId="{68A2124E-0F06-4F82-A81F-C5CC698C1952}"/>
          </ac:picMkLst>
        </pc:picChg>
        <pc:picChg chg="del">
          <ac:chgData name="Shelley" userId="af919338-6342-4600-b0ec-cbc2a74b6be0" providerId="ADAL" clId="{4635B859-653F-4370-ADCC-4B0A7E68DD38}" dt="2021-08-27T14:37:35.393" v="767" actId="478"/>
          <ac:picMkLst>
            <pc:docMk/>
            <pc:sldMk cId="2069645883" sldId="268"/>
            <ac:picMk id="167" creationId="{00000000-0000-0000-0000-000000000000}"/>
          </ac:picMkLst>
        </pc:picChg>
        <pc:picChg chg="del">
          <ac:chgData name="Shelley" userId="af919338-6342-4600-b0ec-cbc2a74b6be0" providerId="ADAL" clId="{4635B859-653F-4370-ADCC-4B0A7E68DD38}" dt="2021-08-27T14:37:22.396" v="765"/>
          <ac:picMkLst>
            <pc:docMk/>
            <pc:sldMk cId="2069645883" sldId="268"/>
            <ac:picMk id="244" creationId="{1F5620B8-A2D8-4568-B566-F0453A0D9167}"/>
          </ac:picMkLst>
        </pc:picChg>
        <pc:picChg chg="del">
          <ac:chgData name="Shelley" userId="af919338-6342-4600-b0ec-cbc2a74b6be0" providerId="ADAL" clId="{4635B859-653F-4370-ADCC-4B0A7E68DD38}" dt="2021-08-27T14:37:22.396" v="765"/>
          <ac:picMkLst>
            <pc:docMk/>
            <pc:sldMk cId="2069645883" sldId="268"/>
            <ac:picMk id="251" creationId="{3635D2BC-4EDA-4A3E-83BF-035608099BD5}"/>
          </ac:picMkLst>
        </pc:picChg>
        <pc:cxnChg chg="del">
          <ac:chgData name="Shelley" userId="af919338-6342-4600-b0ec-cbc2a74b6be0" providerId="ADAL" clId="{4635B859-653F-4370-ADCC-4B0A7E68DD38}" dt="2021-08-27T14:37:22.396" v="765"/>
          <ac:cxnSpMkLst>
            <pc:docMk/>
            <pc:sldMk cId="2069645883" sldId="268"/>
            <ac:cxnSpMk id="245" creationId="{1C7D2BA4-4B7A-4596-8BCC-5CF715423894}"/>
          </ac:cxnSpMkLst>
        </pc:cxnChg>
        <pc:cxnChg chg="del">
          <ac:chgData name="Shelley" userId="af919338-6342-4600-b0ec-cbc2a74b6be0" providerId="ADAL" clId="{4635B859-653F-4370-ADCC-4B0A7E68DD38}" dt="2021-08-27T14:37:22.396" v="765"/>
          <ac:cxnSpMkLst>
            <pc:docMk/>
            <pc:sldMk cId="2069645883" sldId="268"/>
            <ac:cxnSpMk id="246" creationId="{C9D4B225-18E9-4C5B-94D8-2ABE6D161E4A}"/>
          </ac:cxnSpMkLst>
        </pc:cxnChg>
        <pc:cxnChg chg="del">
          <ac:chgData name="Shelley" userId="af919338-6342-4600-b0ec-cbc2a74b6be0" providerId="ADAL" clId="{4635B859-653F-4370-ADCC-4B0A7E68DD38}" dt="2021-08-27T14:37:22.396" v="765"/>
          <ac:cxnSpMkLst>
            <pc:docMk/>
            <pc:sldMk cId="2069645883" sldId="268"/>
            <ac:cxnSpMk id="248" creationId="{28A657A7-C4E5-425B-98FA-BB817FF7BFB0}"/>
          </ac:cxnSpMkLst>
        </pc:cxnChg>
        <pc:cxnChg chg="del">
          <ac:chgData name="Shelley" userId="af919338-6342-4600-b0ec-cbc2a74b6be0" providerId="ADAL" clId="{4635B859-653F-4370-ADCC-4B0A7E68DD38}" dt="2021-08-27T14:37:22.396" v="765"/>
          <ac:cxnSpMkLst>
            <pc:docMk/>
            <pc:sldMk cId="2069645883" sldId="268"/>
            <ac:cxnSpMk id="252" creationId="{A3C86EB9-7FA9-42F7-B348-A7FD17436A94}"/>
          </ac:cxnSpMkLst>
        </pc:cxnChg>
      </pc:sldChg>
      <pc:sldChg chg="addSp delSp modSp add mod">
        <pc:chgData name="Shelley" userId="af919338-6342-4600-b0ec-cbc2a74b6be0" providerId="ADAL" clId="{4635B859-653F-4370-ADCC-4B0A7E68DD38}" dt="2021-08-27T14:40:44.936" v="807" actId="14100"/>
        <pc:sldMkLst>
          <pc:docMk/>
          <pc:sldMk cId="1031211808" sldId="269"/>
        </pc:sldMkLst>
        <pc:spChg chg="mod">
          <ac:chgData name="Shelley" userId="af919338-6342-4600-b0ec-cbc2a74b6be0" providerId="ADAL" clId="{4635B859-653F-4370-ADCC-4B0A7E68DD38}" dt="2021-08-27T14:40:44.936" v="807" actId="14100"/>
          <ac:spMkLst>
            <pc:docMk/>
            <pc:sldMk cId="1031211808" sldId="269"/>
            <ac:spMk id="165" creationId="{00000000-0000-0000-0000-000000000000}"/>
          </ac:spMkLst>
        </pc:spChg>
        <pc:spChg chg="mod">
          <ac:chgData name="Shelley" userId="af919338-6342-4600-b0ec-cbc2a74b6be0" providerId="ADAL" clId="{4635B859-653F-4370-ADCC-4B0A7E68DD38}" dt="2021-08-27T14:39:21.849" v="801" actId="26606"/>
          <ac:spMkLst>
            <pc:docMk/>
            <pc:sldMk cId="1031211808" sldId="269"/>
            <ac:spMk id="166" creationId="{00000000-0000-0000-0000-000000000000}"/>
          </ac:spMkLst>
        </pc:spChg>
        <pc:spChg chg="add del">
          <ac:chgData name="Shelley" userId="af919338-6342-4600-b0ec-cbc2a74b6be0" providerId="ADAL" clId="{4635B859-653F-4370-ADCC-4B0A7E68DD38}" dt="2021-08-27T14:39:21.849" v="801" actId="26606"/>
          <ac:spMkLst>
            <pc:docMk/>
            <pc:sldMk cId="1031211808" sldId="269"/>
            <ac:spMk id="243" creationId="{1CE580D1-F917-4567-AFB4-99AA9B52ADF0}"/>
          </ac:spMkLst>
        </pc:spChg>
        <pc:spChg chg="add del">
          <ac:chgData name="Shelley" userId="af919338-6342-4600-b0ec-cbc2a74b6be0" providerId="ADAL" clId="{4635B859-653F-4370-ADCC-4B0A7E68DD38}" dt="2021-08-27T14:39:21.849" v="801" actId="26606"/>
          <ac:spMkLst>
            <pc:docMk/>
            <pc:sldMk cId="1031211808" sldId="269"/>
            <ac:spMk id="247" creationId="{5BB14454-D00C-4958-BB39-F5F9F3ACD499}"/>
          </ac:spMkLst>
        </pc:spChg>
        <pc:spChg chg="add del">
          <ac:chgData name="Shelley" userId="af919338-6342-4600-b0ec-cbc2a74b6be0" providerId="ADAL" clId="{4635B859-653F-4370-ADCC-4B0A7E68DD38}" dt="2021-08-27T14:39:21.849" v="801" actId="26606"/>
          <ac:spMkLst>
            <pc:docMk/>
            <pc:sldMk cId="1031211808" sldId="269"/>
            <ac:spMk id="249" creationId="{A1084370-0E70-4003-9787-3490FCC20E13}"/>
          </ac:spMkLst>
        </pc:spChg>
        <pc:spChg chg="add del">
          <ac:chgData name="Shelley" userId="af919338-6342-4600-b0ec-cbc2a74b6be0" providerId="ADAL" clId="{4635B859-653F-4370-ADCC-4B0A7E68DD38}" dt="2021-08-27T14:39:19.642" v="798" actId="26606"/>
          <ac:spMkLst>
            <pc:docMk/>
            <pc:sldMk cId="1031211808" sldId="269"/>
            <ac:spMk id="257" creationId="{0CABCAE3-64FC-4149-819F-2C1812824154}"/>
          </ac:spMkLst>
        </pc:spChg>
        <pc:spChg chg="add del">
          <ac:chgData name="Shelley" userId="af919338-6342-4600-b0ec-cbc2a74b6be0" providerId="ADAL" clId="{4635B859-653F-4370-ADCC-4B0A7E68DD38}" dt="2021-08-27T14:39:19.642" v="798" actId="26606"/>
          <ac:spMkLst>
            <pc:docMk/>
            <pc:sldMk cId="1031211808" sldId="269"/>
            <ac:spMk id="265" creationId="{C630F413-44CE-4746-9821-9E0107978E7A}"/>
          </ac:spMkLst>
        </pc:spChg>
        <pc:spChg chg="add del">
          <ac:chgData name="Shelley" userId="af919338-6342-4600-b0ec-cbc2a74b6be0" providerId="ADAL" clId="{4635B859-653F-4370-ADCC-4B0A7E68DD38}" dt="2021-08-27T14:39:19.642" v="798" actId="26606"/>
          <ac:spMkLst>
            <pc:docMk/>
            <pc:sldMk cId="1031211808" sldId="269"/>
            <ac:spMk id="267" creationId="{22D671B1-B099-4F9C-B9CC-9D22B4DAF8A8}"/>
          </ac:spMkLst>
        </pc:spChg>
        <pc:spChg chg="add del">
          <ac:chgData name="Shelley" userId="af919338-6342-4600-b0ec-cbc2a74b6be0" providerId="ADAL" clId="{4635B859-653F-4370-ADCC-4B0A7E68DD38}" dt="2021-08-27T14:39:19.642" v="798" actId="26606"/>
          <ac:spMkLst>
            <pc:docMk/>
            <pc:sldMk cId="1031211808" sldId="269"/>
            <ac:spMk id="271" creationId="{898488B7-DBD3-40E7-B54B-4DA6C5693EF3}"/>
          </ac:spMkLst>
        </pc:spChg>
        <pc:spChg chg="add del">
          <ac:chgData name="Shelley" userId="af919338-6342-4600-b0ec-cbc2a74b6be0" providerId="ADAL" clId="{4635B859-653F-4370-ADCC-4B0A7E68DD38}" dt="2021-08-27T14:39:21.818" v="800" actId="26606"/>
          <ac:spMkLst>
            <pc:docMk/>
            <pc:sldMk cId="1031211808" sldId="269"/>
            <ac:spMk id="274" creationId="{1CE580D1-F917-4567-AFB4-99AA9B52ADF0}"/>
          </ac:spMkLst>
        </pc:spChg>
        <pc:spChg chg="add del">
          <ac:chgData name="Shelley" userId="af919338-6342-4600-b0ec-cbc2a74b6be0" providerId="ADAL" clId="{4635B859-653F-4370-ADCC-4B0A7E68DD38}" dt="2021-08-27T14:39:21.818" v="800" actId="26606"/>
          <ac:spMkLst>
            <pc:docMk/>
            <pc:sldMk cId="1031211808" sldId="269"/>
            <ac:spMk id="280" creationId="{E8E51B09-2B9E-4D82-A5F8-29F85CBE206E}"/>
          </ac:spMkLst>
        </pc:spChg>
        <pc:spChg chg="add del">
          <ac:chgData name="Shelley" userId="af919338-6342-4600-b0ec-cbc2a74b6be0" providerId="ADAL" clId="{4635B859-653F-4370-ADCC-4B0A7E68DD38}" dt="2021-08-27T14:39:21.818" v="800" actId="26606"/>
          <ac:spMkLst>
            <pc:docMk/>
            <pc:sldMk cId="1031211808" sldId="269"/>
            <ac:spMk id="281" creationId="{59240118-40F3-4A1C-85DC-4E58525CB6AD}"/>
          </ac:spMkLst>
        </pc:spChg>
        <pc:spChg chg="add">
          <ac:chgData name="Shelley" userId="af919338-6342-4600-b0ec-cbc2a74b6be0" providerId="ADAL" clId="{4635B859-653F-4370-ADCC-4B0A7E68DD38}" dt="2021-08-27T14:39:21.849" v="801" actId="26606"/>
          <ac:spMkLst>
            <pc:docMk/>
            <pc:sldMk cId="1031211808" sldId="269"/>
            <ac:spMk id="285" creationId="{0CABCAE3-64FC-4149-819F-2C1812824154}"/>
          </ac:spMkLst>
        </pc:spChg>
        <pc:spChg chg="add">
          <ac:chgData name="Shelley" userId="af919338-6342-4600-b0ec-cbc2a74b6be0" providerId="ADAL" clId="{4635B859-653F-4370-ADCC-4B0A7E68DD38}" dt="2021-08-27T14:39:21.849" v="801" actId="26606"/>
          <ac:spMkLst>
            <pc:docMk/>
            <pc:sldMk cId="1031211808" sldId="269"/>
            <ac:spMk id="289" creationId="{1C2A4B30-77D7-4FFB-8B53-A88BD68CABD2}"/>
          </ac:spMkLst>
        </pc:spChg>
        <pc:spChg chg="add">
          <ac:chgData name="Shelley" userId="af919338-6342-4600-b0ec-cbc2a74b6be0" providerId="ADAL" clId="{4635B859-653F-4370-ADCC-4B0A7E68DD38}" dt="2021-08-27T14:39:21.849" v="801" actId="26606"/>
          <ac:spMkLst>
            <pc:docMk/>
            <pc:sldMk cId="1031211808" sldId="269"/>
            <ac:spMk id="291" creationId="{01E4D783-AD45-49E7-B6C7-BBACB8290688}"/>
          </ac:spMkLst>
        </pc:spChg>
        <pc:grpChg chg="add del">
          <ac:chgData name="Shelley" userId="af919338-6342-4600-b0ec-cbc2a74b6be0" providerId="ADAL" clId="{4635B859-653F-4370-ADCC-4B0A7E68DD38}" dt="2021-08-27T14:39:21.849" v="801" actId="26606"/>
          <ac:grpSpMkLst>
            <pc:docMk/>
            <pc:sldMk cId="1031211808" sldId="269"/>
            <ac:grpSpMk id="250" creationId="{2B7C66D2-22E8-4E8F-829B-050BFA7C86C5}"/>
          </ac:grpSpMkLst>
        </pc:grpChg>
        <pc:grpChg chg="add del">
          <ac:chgData name="Shelley" userId="af919338-6342-4600-b0ec-cbc2a74b6be0" providerId="ADAL" clId="{4635B859-653F-4370-ADCC-4B0A7E68DD38}" dt="2021-08-27T14:39:21.818" v="800" actId="26606"/>
          <ac:grpSpMkLst>
            <pc:docMk/>
            <pc:sldMk cId="1031211808" sldId="269"/>
            <ac:grpSpMk id="282" creationId="{C269951F-7B8C-4336-BC68-9BA9843CEDA1}"/>
          </ac:grpSpMkLst>
        </pc:grpChg>
        <pc:picChg chg="mod ord">
          <ac:chgData name="Shelley" userId="af919338-6342-4600-b0ec-cbc2a74b6be0" providerId="ADAL" clId="{4635B859-653F-4370-ADCC-4B0A7E68DD38}" dt="2021-08-27T14:39:21.849" v="801" actId="26606"/>
          <ac:picMkLst>
            <pc:docMk/>
            <pc:sldMk cId="1031211808" sldId="269"/>
            <ac:picMk id="167" creationId="{00000000-0000-0000-0000-000000000000}"/>
          </ac:picMkLst>
        </pc:picChg>
        <pc:picChg chg="add del">
          <ac:chgData name="Shelley" userId="af919338-6342-4600-b0ec-cbc2a74b6be0" providerId="ADAL" clId="{4635B859-653F-4370-ADCC-4B0A7E68DD38}" dt="2021-08-27T14:39:21.849" v="801" actId="26606"/>
          <ac:picMkLst>
            <pc:docMk/>
            <pc:sldMk cId="1031211808" sldId="269"/>
            <ac:picMk id="244" creationId="{1F5620B8-A2D8-4568-B566-F0453A0D9167}"/>
          </ac:picMkLst>
        </pc:picChg>
        <pc:picChg chg="add del">
          <ac:chgData name="Shelley" userId="af919338-6342-4600-b0ec-cbc2a74b6be0" providerId="ADAL" clId="{4635B859-653F-4370-ADCC-4B0A7E68DD38}" dt="2021-08-27T14:39:21.849" v="801" actId="26606"/>
          <ac:picMkLst>
            <pc:docMk/>
            <pc:sldMk cId="1031211808" sldId="269"/>
            <ac:picMk id="251" creationId="{3635D2BC-4EDA-4A3E-83BF-035608099BD5}"/>
          </ac:picMkLst>
        </pc:picChg>
        <pc:picChg chg="add del">
          <ac:chgData name="Shelley" userId="af919338-6342-4600-b0ec-cbc2a74b6be0" providerId="ADAL" clId="{4635B859-653F-4370-ADCC-4B0A7E68DD38}" dt="2021-08-27T14:39:19.642" v="798" actId="26606"/>
          <ac:picMkLst>
            <pc:docMk/>
            <pc:sldMk cId="1031211808" sldId="269"/>
            <ac:picMk id="259" creationId="{012FDCFE-9AD2-4D8A-8CBF-B3AA37EBF6DD}"/>
          </ac:picMkLst>
        </pc:picChg>
        <pc:picChg chg="add del">
          <ac:chgData name="Shelley" userId="af919338-6342-4600-b0ec-cbc2a74b6be0" providerId="ADAL" clId="{4635B859-653F-4370-ADCC-4B0A7E68DD38}" dt="2021-08-27T14:39:21.818" v="800" actId="26606"/>
          <ac:picMkLst>
            <pc:docMk/>
            <pc:sldMk cId="1031211808" sldId="269"/>
            <ac:picMk id="275" creationId="{DD8AF6BD-5D32-4F8F-98B6-05F8A4390CB7}"/>
          </ac:picMkLst>
        </pc:picChg>
        <pc:picChg chg="add del">
          <ac:chgData name="Shelley" userId="af919338-6342-4600-b0ec-cbc2a74b6be0" providerId="ADAL" clId="{4635B859-653F-4370-ADCC-4B0A7E68DD38}" dt="2021-08-27T14:39:21.818" v="800" actId="26606"/>
          <ac:picMkLst>
            <pc:docMk/>
            <pc:sldMk cId="1031211808" sldId="269"/>
            <ac:picMk id="276" creationId="{1F5620B8-A2D8-4568-B566-F0453A0D9167}"/>
          </ac:picMkLst>
        </pc:picChg>
        <pc:picChg chg="add">
          <ac:chgData name="Shelley" userId="af919338-6342-4600-b0ec-cbc2a74b6be0" providerId="ADAL" clId="{4635B859-653F-4370-ADCC-4B0A7E68DD38}" dt="2021-08-27T14:39:21.849" v="801" actId="26606"/>
          <ac:picMkLst>
            <pc:docMk/>
            <pc:sldMk cId="1031211808" sldId="269"/>
            <ac:picMk id="286" creationId="{012FDCFE-9AD2-4D8A-8CBF-B3AA37EBF6DD}"/>
          </ac:picMkLst>
        </pc:picChg>
        <pc:cxnChg chg="add del">
          <ac:chgData name="Shelley" userId="af919338-6342-4600-b0ec-cbc2a74b6be0" providerId="ADAL" clId="{4635B859-653F-4370-ADCC-4B0A7E68DD38}" dt="2021-08-27T14:39:21.849" v="801" actId="26606"/>
          <ac:cxnSpMkLst>
            <pc:docMk/>
            <pc:sldMk cId="1031211808" sldId="269"/>
            <ac:cxnSpMk id="245" creationId="{1C7D2BA4-4B7A-4596-8BCC-5CF715423894}"/>
          </ac:cxnSpMkLst>
        </pc:cxnChg>
        <pc:cxnChg chg="add del">
          <ac:chgData name="Shelley" userId="af919338-6342-4600-b0ec-cbc2a74b6be0" providerId="ADAL" clId="{4635B859-653F-4370-ADCC-4B0A7E68DD38}" dt="2021-08-27T14:39:21.849" v="801" actId="26606"/>
          <ac:cxnSpMkLst>
            <pc:docMk/>
            <pc:sldMk cId="1031211808" sldId="269"/>
            <ac:cxnSpMk id="246" creationId="{C9D4B225-18E9-4C5B-94D8-2ABE6D161E4A}"/>
          </ac:cxnSpMkLst>
        </pc:cxnChg>
        <pc:cxnChg chg="add del">
          <ac:chgData name="Shelley" userId="af919338-6342-4600-b0ec-cbc2a74b6be0" providerId="ADAL" clId="{4635B859-653F-4370-ADCC-4B0A7E68DD38}" dt="2021-08-27T14:39:21.849" v="801" actId="26606"/>
          <ac:cxnSpMkLst>
            <pc:docMk/>
            <pc:sldMk cId="1031211808" sldId="269"/>
            <ac:cxnSpMk id="248" creationId="{28A657A7-C4E5-425B-98FA-BB817FF7BFB0}"/>
          </ac:cxnSpMkLst>
        </pc:cxnChg>
        <pc:cxnChg chg="add del">
          <ac:chgData name="Shelley" userId="af919338-6342-4600-b0ec-cbc2a74b6be0" providerId="ADAL" clId="{4635B859-653F-4370-ADCC-4B0A7E68DD38}" dt="2021-08-27T14:39:21.849" v="801" actId="26606"/>
          <ac:cxnSpMkLst>
            <pc:docMk/>
            <pc:sldMk cId="1031211808" sldId="269"/>
            <ac:cxnSpMk id="252" creationId="{A3C86EB9-7FA9-42F7-B348-A7FD17436A94}"/>
          </ac:cxnSpMkLst>
        </pc:cxnChg>
        <pc:cxnChg chg="add del">
          <ac:chgData name="Shelley" userId="af919338-6342-4600-b0ec-cbc2a74b6be0" providerId="ADAL" clId="{4635B859-653F-4370-ADCC-4B0A7E68DD38}" dt="2021-08-27T14:39:19.642" v="798" actId="26606"/>
          <ac:cxnSpMkLst>
            <pc:docMk/>
            <pc:sldMk cId="1031211808" sldId="269"/>
            <ac:cxnSpMk id="261" creationId="{FBD463FC-4CA8-4FF4-85A3-AF9F4B98D210}"/>
          </ac:cxnSpMkLst>
        </pc:cxnChg>
        <pc:cxnChg chg="add del">
          <ac:chgData name="Shelley" userId="af919338-6342-4600-b0ec-cbc2a74b6be0" providerId="ADAL" clId="{4635B859-653F-4370-ADCC-4B0A7E68DD38}" dt="2021-08-27T14:39:19.642" v="798" actId="26606"/>
          <ac:cxnSpMkLst>
            <pc:docMk/>
            <pc:sldMk cId="1031211808" sldId="269"/>
            <ac:cxnSpMk id="263" creationId="{A56012FD-74A8-4C91-B318-435CF2B71927}"/>
          </ac:cxnSpMkLst>
        </pc:cxnChg>
        <pc:cxnChg chg="add del">
          <ac:chgData name="Shelley" userId="af919338-6342-4600-b0ec-cbc2a74b6be0" providerId="ADAL" clId="{4635B859-653F-4370-ADCC-4B0A7E68DD38}" dt="2021-08-27T14:39:19.642" v="798" actId="26606"/>
          <ac:cxnSpMkLst>
            <pc:docMk/>
            <pc:sldMk cId="1031211808" sldId="269"/>
            <ac:cxnSpMk id="269" creationId="{7552FBEF-FA69-427B-8245-0A518E0513D5}"/>
          </ac:cxnSpMkLst>
        </pc:cxnChg>
        <pc:cxnChg chg="add del">
          <ac:chgData name="Shelley" userId="af919338-6342-4600-b0ec-cbc2a74b6be0" providerId="ADAL" clId="{4635B859-653F-4370-ADCC-4B0A7E68DD38}" dt="2021-08-27T14:39:21.818" v="800" actId="26606"/>
          <ac:cxnSpMkLst>
            <pc:docMk/>
            <pc:sldMk cId="1031211808" sldId="269"/>
            <ac:cxnSpMk id="273" creationId="{A9087EE4-E285-4C8E-AC5F-CAE7D1FDE365}"/>
          </ac:cxnSpMkLst>
        </pc:cxnChg>
        <pc:cxnChg chg="add del">
          <ac:chgData name="Shelley" userId="af919338-6342-4600-b0ec-cbc2a74b6be0" providerId="ADAL" clId="{4635B859-653F-4370-ADCC-4B0A7E68DD38}" dt="2021-08-27T14:39:21.818" v="800" actId="26606"/>
          <ac:cxnSpMkLst>
            <pc:docMk/>
            <pc:sldMk cId="1031211808" sldId="269"/>
            <ac:cxnSpMk id="277" creationId="{B47013E4-D33D-425E-B32E-DE7D5CB5F302}"/>
          </ac:cxnSpMkLst>
        </pc:cxnChg>
        <pc:cxnChg chg="add del">
          <ac:chgData name="Shelley" userId="af919338-6342-4600-b0ec-cbc2a74b6be0" providerId="ADAL" clId="{4635B859-653F-4370-ADCC-4B0A7E68DD38}" dt="2021-08-27T14:39:21.818" v="800" actId="26606"/>
          <ac:cxnSpMkLst>
            <pc:docMk/>
            <pc:sldMk cId="1031211808" sldId="269"/>
            <ac:cxnSpMk id="278" creationId="{1C7D2BA4-4B7A-4596-8BCC-5CF715423894}"/>
          </ac:cxnSpMkLst>
        </pc:cxnChg>
        <pc:cxnChg chg="add del">
          <ac:chgData name="Shelley" userId="af919338-6342-4600-b0ec-cbc2a74b6be0" providerId="ADAL" clId="{4635B859-653F-4370-ADCC-4B0A7E68DD38}" dt="2021-08-27T14:39:21.818" v="800" actId="26606"/>
          <ac:cxnSpMkLst>
            <pc:docMk/>
            <pc:sldMk cId="1031211808" sldId="269"/>
            <ac:cxnSpMk id="279" creationId="{C9D4B225-18E9-4C5B-94D8-2ABE6D161E4A}"/>
          </ac:cxnSpMkLst>
        </pc:cxnChg>
        <pc:cxnChg chg="add">
          <ac:chgData name="Shelley" userId="af919338-6342-4600-b0ec-cbc2a74b6be0" providerId="ADAL" clId="{4635B859-653F-4370-ADCC-4B0A7E68DD38}" dt="2021-08-27T14:39:21.849" v="801" actId="26606"/>
          <ac:cxnSpMkLst>
            <pc:docMk/>
            <pc:sldMk cId="1031211808" sldId="269"/>
            <ac:cxnSpMk id="287" creationId="{FBD463FC-4CA8-4FF4-85A3-AF9F4B98D210}"/>
          </ac:cxnSpMkLst>
        </pc:cxnChg>
        <pc:cxnChg chg="add">
          <ac:chgData name="Shelley" userId="af919338-6342-4600-b0ec-cbc2a74b6be0" providerId="ADAL" clId="{4635B859-653F-4370-ADCC-4B0A7E68DD38}" dt="2021-08-27T14:39:21.849" v="801" actId="26606"/>
          <ac:cxnSpMkLst>
            <pc:docMk/>
            <pc:sldMk cId="1031211808" sldId="269"/>
            <ac:cxnSpMk id="288" creationId="{A56012FD-74A8-4C91-B318-435CF2B71927}"/>
          </ac:cxnSpMkLst>
        </pc:cxnChg>
        <pc:cxnChg chg="add">
          <ac:chgData name="Shelley" userId="af919338-6342-4600-b0ec-cbc2a74b6be0" providerId="ADAL" clId="{4635B859-653F-4370-ADCC-4B0A7E68DD38}" dt="2021-08-27T14:39:21.849" v="801" actId="26606"/>
          <ac:cxnSpMkLst>
            <pc:docMk/>
            <pc:sldMk cId="1031211808" sldId="269"/>
            <ac:cxnSpMk id="290" creationId="{373AAE2E-5D6B-4952-A4BB-546C49F8DE4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VX-PrBRtTY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ado.edu/geography/gcraft/notes/mapproj/mapproj_f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vVX-PrBRtTY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West Wing Clip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https://www.youtube.com/watch?v=vVX-PrBRtTY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c11c736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c11c736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1c11c7369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http://www.colorado.edu/geography/gcraft/notes/mapproj/mapproj_f.html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West Wing Clip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https://www.youtube.com/watch?v=vVX-PrBRtTY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Graphic scales will shrink and expand with map resizing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Numbers from Monmonier, How to Lie with Maps 1996, p 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c11c7369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c11c7369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1c11c73695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https://www.cia.gov/library/publications/cia-maps-publications/map-downloads/India_Transportation.jpg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2001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9701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https://www.cia.gov/library/publications/cia-maps-publications/map-downloads/India_Transportation.jpg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2001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873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80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1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99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18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12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03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9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0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86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00322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0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nationalgeographic.org/standards/national-geography-standards/2/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youtube.com/watch?v=vVX-PrBRtTY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youtube.com/watch?v=vVX-PrBRtT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com/2013/07/projection-mercato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mentalfloss.com/article/88138/more-accurate-world-map-wins-prestigious-japanese-design-awar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99" descr="Red drawing pins on a map">
            <a:extLst>
              <a:ext uri="{FF2B5EF4-FFF2-40B4-BE49-F238E27FC236}">
                <a16:creationId xmlns:a16="http://schemas.microsoft.com/office/drawing/2014/main" id="{268B6DDB-3DBF-4C7B-814C-44DBAD4502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48" r="9093" b="143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64" name="Rectangle 163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636753"/>
            <a:ext cx="622457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Google Shape;97;p13"/>
          <p:cNvSpPr txBox="1">
            <a:spLocks noGrp="1"/>
          </p:cNvSpPr>
          <p:nvPr>
            <p:ph type="title"/>
          </p:nvPr>
        </p:nvSpPr>
        <p:spPr>
          <a:xfrm>
            <a:off x="978012" y="804520"/>
            <a:ext cx="5111799" cy="1049235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54864" marR="0" lvl="0" indent="-4064" rtl="0">
              <a:spcBef>
                <a:spcPts val="0"/>
              </a:spcBef>
              <a:spcAft>
                <a:spcPts val="0"/>
              </a:spcAft>
              <a:buClr>
                <a:srgbClr val="E8EACA"/>
              </a:buClr>
              <a:buFont typeface="Rokkitt"/>
              <a:buNone/>
            </a:pPr>
            <a:r>
              <a:rPr lang="en-US" sz="2000" b="0" i="0" u="none" strike="noStrike" cap="none" dirty="0">
                <a:solidFill>
                  <a:srgbClr val="FFFFFE"/>
                </a:solidFill>
                <a:ea typeface="STHupo" panose="020B0503020204020204" pitchFamily="2" charset="-122"/>
                <a:cs typeface="Rokkitt"/>
                <a:sym typeface="Rokkitt"/>
              </a:rPr>
              <a:t>Maps 101 | Introduction to Geography</a:t>
            </a:r>
            <a:br>
              <a:rPr lang="en-US" sz="2000" b="0" i="0" u="none" strike="noStrike" cap="none" dirty="0">
                <a:solidFill>
                  <a:srgbClr val="FFFFFE"/>
                </a:solidFill>
                <a:ea typeface="STHupo" panose="020B0503020204020204" pitchFamily="2" charset="-122"/>
                <a:cs typeface="Rokkitt"/>
                <a:sym typeface="Rokkitt"/>
              </a:rPr>
            </a:br>
            <a:r>
              <a:rPr lang="en-US" sz="2000" b="0" i="0" u="none" strike="noStrike" cap="none" dirty="0">
                <a:solidFill>
                  <a:srgbClr val="FFFFFE"/>
                </a:solidFill>
                <a:ea typeface="STHupo" panose="020B0503020204020204" pitchFamily="2" charset="-122"/>
                <a:cs typeface="Rokkitt"/>
                <a:sym typeface="Rokkitt"/>
              </a:rPr>
              <a:t>Shelley E. Rose</a:t>
            </a:r>
            <a:br>
              <a:rPr lang="en-US" sz="2000" b="0" i="0" u="none" strike="noStrike" cap="none" dirty="0">
                <a:solidFill>
                  <a:srgbClr val="FFFFFE"/>
                </a:solidFill>
                <a:ea typeface="STHupo" panose="020B0503020204020204" pitchFamily="2" charset="-122"/>
                <a:cs typeface="Rokkitt"/>
                <a:sym typeface="Rokkitt"/>
              </a:rPr>
            </a:br>
            <a:r>
              <a:rPr lang="en-US" sz="2000" b="0" i="0" u="none" strike="noStrike" cap="none" dirty="0">
                <a:solidFill>
                  <a:srgbClr val="FFFFFE"/>
                </a:solidFill>
                <a:ea typeface="STHupo" panose="020B0503020204020204" pitchFamily="2" charset="-122"/>
                <a:cs typeface="Rokkitt"/>
                <a:sym typeface="Rokkitt"/>
              </a:rPr>
              <a:t>Cleveland State University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9788" y="1847088"/>
            <a:ext cx="5110023" cy="0"/>
          </a:xfrm>
          <a:prstGeom prst="line">
            <a:avLst/>
          </a:prstGeom>
          <a:ln w="31750">
            <a:solidFill>
              <a:srgbClr val="CCC98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8" name="Google Shape;98;p13"/>
          <p:cNvSpPr txBox="1">
            <a:spLocks noGrp="1"/>
          </p:cNvSpPr>
          <p:nvPr>
            <p:ph idx="1"/>
          </p:nvPr>
        </p:nvSpPr>
        <p:spPr>
          <a:xfrm>
            <a:off x="978012" y="2015733"/>
            <a:ext cx="5111799" cy="4021267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92100" marR="0" lvl="0" indent="-149860" rtl="0">
              <a:spcBef>
                <a:spcPts val="0"/>
              </a:spcBef>
              <a:spcAft>
                <a:spcPts val="0"/>
              </a:spcAft>
              <a:buClr>
                <a:srgbClr val="CCC98C"/>
              </a:buClr>
              <a:buSzPts val="2240"/>
              <a:buFont typeface="Noto Symbol"/>
              <a:buNone/>
            </a:pPr>
            <a:endParaRPr lang="en-US" b="0" i="0" u="none" strike="noStrike" cap="none" dirty="0">
              <a:solidFill>
                <a:srgbClr val="FFFFFE"/>
              </a:solidFill>
              <a:latin typeface="+mj-lt"/>
              <a:ea typeface="Rokkitt"/>
              <a:cs typeface="Rokkitt"/>
              <a:sym typeface="Rokkitt"/>
            </a:endParaRPr>
          </a:p>
          <a:p>
            <a:pPr marL="292100" marR="0" lvl="0" indent="-149860" rtl="0">
              <a:spcBef>
                <a:spcPts val="0"/>
              </a:spcBef>
              <a:spcAft>
                <a:spcPts val="0"/>
              </a:spcAft>
              <a:buClr>
                <a:srgbClr val="CCC98C"/>
              </a:buClr>
              <a:buSzPts val="2240"/>
              <a:buFont typeface="Noto Symbol"/>
              <a:buNone/>
            </a:pPr>
            <a:endParaRPr lang="en-US" b="0" i="0" u="none" strike="noStrike" cap="none" dirty="0">
              <a:solidFill>
                <a:srgbClr val="FFFFFE"/>
              </a:solidFill>
              <a:latin typeface="+mj-lt"/>
              <a:ea typeface="Rokkitt"/>
              <a:cs typeface="Rokkitt"/>
              <a:sym typeface="Rokkitt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CCC98C"/>
              </a:buClr>
              <a:buFont typeface="Noto Symbol"/>
              <a:buNone/>
            </a:pPr>
            <a:r>
              <a:rPr lang="en-US" b="0" i="0" u="none" strike="noStrike" cap="none" dirty="0">
                <a:solidFill>
                  <a:srgbClr val="FFFFFE"/>
                </a:solidFill>
                <a:latin typeface="+mj-lt"/>
                <a:ea typeface="Rokkitt"/>
                <a:cs typeface="Rokkitt"/>
                <a:sym typeface="Rokkitt"/>
              </a:rPr>
              <a:t>“Not only is it easy to lie with maps, it’s essential.”  </a:t>
            </a:r>
            <a:endParaRPr lang="en-US" dirty="0">
              <a:solidFill>
                <a:srgbClr val="FFFFFE"/>
              </a:solidFill>
              <a:latin typeface="+mj-lt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CCC98C"/>
              </a:buClr>
              <a:buFont typeface="Noto Symbol"/>
              <a:buNone/>
            </a:pPr>
            <a:endParaRPr lang="en-US" b="0" i="0" u="none" strike="noStrike" cap="none" dirty="0">
              <a:solidFill>
                <a:srgbClr val="FFFFFE"/>
              </a:solidFill>
              <a:latin typeface="+mj-lt"/>
              <a:ea typeface="Rokkitt"/>
              <a:cs typeface="Rokkitt"/>
              <a:sym typeface="Rokkitt"/>
            </a:endParaRPr>
          </a:p>
          <a:p>
            <a:pPr marL="630936" marR="0" lvl="2" indent="-8636" rtl="0">
              <a:spcBef>
                <a:spcPts val="400"/>
              </a:spcBef>
              <a:spcAft>
                <a:spcPts val="0"/>
              </a:spcAft>
              <a:buClr>
                <a:srgbClr val="CCC98C"/>
              </a:buClr>
              <a:buFont typeface="Noto Symbol"/>
              <a:buNone/>
            </a:pPr>
            <a:r>
              <a:rPr lang="en-US" b="0" i="0" u="none" strike="noStrike" cap="none" dirty="0">
                <a:solidFill>
                  <a:srgbClr val="FFFFFE"/>
                </a:solidFill>
                <a:latin typeface="+mj-lt"/>
                <a:ea typeface="Rokkitt"/>
                <a:cs typeface="Rokkitt"/>
                <a:sym typeface="Rokkitt"/>
              </a:rPr>
              <a:t>				Mark </a:t>
            </a:r>
            <a:r>
              <a:rPr lang="en-US" b="0" i="0" u="none" strike="noStrike" cap="none" dirty="0" err="1">
                <a:solidFill>
                  <a:srgbClr val="FFFFFE"/>
                </a:solidFill>
                <a:latin typeface="+mj-lt"/>
                <a:ea typeface="Rokkitt"/>
                <a:cs typeface="Rokkitt"/>
                <a:sym typeface="Rokkitt"/>
              </a:rPr>
              <a:t>Monmonier</a:t>
            </a:r>
            <a:r>
              <a:rPr lang="en-US" b="0" i="0" u="none" strike="noStrike" cap="none" dirty="0">
                <a:solidFill>
                  <a:srgbClr val="FFFFFE"/>
                </a:solidFill>
                <a:latin typeface="+mj-lt"/>
                <a:ea typeface="Rokkitt"/>
                <a:cs typeface="Rokkitt"/>
                <a:sym typeface="Rokkitt"/>
              </a:rPr>
              <a:t>, author of </a:t>
            </a:r>
            <a:endParaRPr lang="en-US" dirty="0">
              <a:solidFill>
                <a:srgbClr val="FFFFFE"/>
              </a:solidFill>
              <a:latin typeface="+mj-lt"/>
            </a:endParaRPr>
          </a:p>
          <a:p>
            <a:pPr marL="630936" marR="0" lvl="2" indent="-8636" rtl="0">
              <a:spcBef>
                <a:spcPts val="400"/>
              </a:spcBef>
              <a:spcAft>
                <a:spcPts val="0"/>
              </a:spcAft>
              <a:buClr>
                <a:srgbClr val="CCC98C"/>
              </a:buClr>
              <a:buFont typeface="Noto Symbol"/>
              <a:buNone/>
            </a:pPr>
            <a:r>
              <a:rPr lang="en-US" b="0" i="1" u="none" strike="noStrike" cap="none" dirty="0">
                <a:solidFill>
                  <a:srgbClr val="FFFFFE"/>
                </a:solidFill>
                <a:latin typeface="+mj-lt"/>
                <a:ea typeface="Rokkitt"/>
                <a:cs typeface="Rokkitt"/>
                <a:sym typeface="Rokkitt"/>
              </a:rPr>
              <a:t>				How to Lie with Maps</a:t>
            </a:r>
            <a:r>
              <a:rPr lang="en-US" b="0" i="0" u="none" strike="noStrike" cap="none" dirty="0">
                <a:solidFill>
                  <a:srgbClr val="FFFFFE"/>
                </a:solidFill>
                <a:latin typeface="+mj-lt"/>
                <a:ea typeface="Rokkitt"/>
                <a:cs typeface="Rokkitt"/>
                <a:sym typeface="Rokkitt"/>
              </a:rPr>
              <a:t> (1996), p.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spcAft>
                <a:spcPts val="0"/>
              </a:spcAft>
              <a:buClr>
                <a:srgbClr val="E8EACA"/>
              </a:buClr>
              <a:buFont typeface="Rokkitt"/>
              <a:buNone/>
            </a:pPr>
            <a:r>
              <a:rPr lang="en-US" sz="4600" b="0" i="0" u="none" strike="noStrike" cap="none" dirty="0">
                <a:ea typeface="Rokkitt"/>
                <a:cs typeface="Rokkitt"/>
                <a:sym typeface="Rokkitt"/>
              </a:rPr>
              <a:t>Thematic Map Example</a:t>
            </a:r>
            <a:endParaRPr sz="4600" b="0" i="0" u="none" strike="noStrike" cap="none" dirty="0">
              <a:ea typeface="Rokkitt"/>
              <a:cs typeface="Rokkitt"/>
              <a:sym typeface="Rokkitt"/>
            </a:endParaRPr>
          </a:p>
        </p:txBody>
      </p:sp>
      <p:sp>
        <p:nvSpPr>
          <p:cNvPr id="173" name="Google Shape;173;p22"/>
          <p:cNvSpPr txBox="1">
            <a:spLocks noGrp="1"/>
          </p:cNvSpPr>
          <p:nvPr>
            <p:ph sz="half" idx="1"/>
          </p:nvPr>
        </p:nvSpPr>
        <p:spPr>
          <a:xfrm>
            <a:off x="266406" y="2083248"/>
            <a:ext cx="84789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1676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ymbol"/>
              <a:buNone/>
            </a:pPr>
            <a:r>
              <a:rPr lang="en-US" sz="2400" dirty="0">
                <a:latin typeface="+mj-lt"/>
              </a:rPr>
              <a:t>Many thematic maps are interactive and cover a specific topic or theme. For examples, see these maps about Afghanistan from </a:t>
            </a:r>
            <a:r>
              <a:rPr lang="en-US" sz="2400" i="1" dirty="0" err="1">
                <a:latin typeface="+mj-lt"/>
              </a:rPr>
              <a:t>AlJazeera</a:t>
            </a:r>
            <a:endParaRPr sz="2400" dirty="0">
              <a:latin typeface="+mj-lt"/>
            </a:endParaRPr>
          </a:p>
          <a:p>
            <a:pPr marL="292100" marR="0" lvl="0" indent="-1676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ymbol"/>
              <a:buNone/>
            </a:pPr>
            <a:endParaRPr dirty="0">
              <a:latin typeface="+mj-lt"/>
            </a:endParaRPr>
          </a:p>
          <a:p>
            <a:pPr marL="292100" marR="0" lvl="0" indent="-1676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ymbol"/>
              <a:buNone/>
            </a:pPr>
            <a:r>
              <a:rPr lang="en-US" sz="2800" u="sng" dirty="0">
                <a:latin typeface="+mj-lt"/>
                <a:ea typeface="Rokkitt"/>
                <a:cs typeface="Rokkitt"/>
                <a:sym typeface="Rokkitt"/>
              </a:rPr>
              <a:t>https://www.aljazeera.com/news/2021/8/12/10-maps-to-understand-afghanistan-interactive</a:t>
            </a:r>
            <a:endParaRPr sz="2800" b="0" i="0" u="none" strike="noStrike" cap="none" dirty="0">
              <a:latin typeface="+mj-l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8" name="Rectangle 187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416103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1088685" y="804520"/>
            <a:ext cx="4162766" cy="104923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54864" marR="0" lvl="0" indent="-4064" defTabSz="914400">
              <a:spcAft>
                <a:spcPts val="0"/>
              </a:spcAft>
              <a:buClr>
                <a:srgbClr val="E8EACA"/>
              </a:buClr>
            </a:pPr>
            <a:r>
              <a:rPr lang="en-US" u="none" strike="noStrike">
                <a:sym typeface="Rokkitt"/>
              </a:rPr>
              <a:t>Mental or Cognitive Maps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8E505-68AE-4F71-9ADF-1E0C913B5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8685" y="2015732"/>
            <a:ext cx="4162766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b="0" i="0" dirty="0"/>
              <a:t>Mental maps are a mix of objective knowledge and subjective perceptions: precise knowledge about the location of geographic features as well as impressions of places, rough estimates of size and location, and a general sense of the connections between places.” – National Geographic</a:t>
            </a:r>
            <a:endParaRPr lang="en-US" dirty="0"/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041" y="482171"/>
            <a:ext cx="3055899" cy="5149101"/>
            <a:chOff x="7463259" y="583365"/>
            <a:chExt cx="4074533" cy="5181928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9" name="Google Shape;179;p23"/>
          <p:cNvPicPr preferRelativeResize="0"/>
          <p:nvPr/>
        </p:nvPicPr>
        <p:blipFill rotWithShape="1">
          <a:blip r:embed="rId4"/>
          <a:srcRect l="13042" r="13576" b="-4"/>
          <a:stretch/>
        </p:blipFill>
        <p:spPr>
          <a:xfrm>
            <a:off x="6087279" y="1116345"/>
            <a:ext cx="2099328" cy="3866172"/>
          </a:xfrm>
          <a:prstGeom prst="rect">
            <a:avLst/>
          </a:prstGeom>
          <a:noFill/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3A86EFF-AF5E-4C8A-839E-91224CF5730D}"/>
              </a:ext>
            </a:extLst>
          </p:cNvPr>
          <p:cNvSpPr txBox="1"/>
          <p:nvPr/>
        </p:nvSpPr>
        <p:spPr>
          <a:xfrm>
            <a:off x="1452341" y="5149734"/>
            <a:ext cx="324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See this link about national geography standard #2: </a:t>
            </a:r>
            <a:r>
              <a:rPr lang="en-US" sz="1400" dirty="0">
                <a:hlinkClick r:id="rId5"/>
              </a:rPr>
              <a:t>https://www.nationalgeographic.org/standards/national-geography-standards/2/</a:t>
            </a:r>
            <a:endParaRPr lang="en-US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spcAft>
                <a:spcPts val="0"/>
              </a:spcAft>
              <a:buClr>
                <a:srgbClr val="E8EACA"/>
              </a:buClr>
              <a:buFont typeface="Rokkitt"/>
              <a:buNone/>
            </a:pPr>
            <a:r>
              <a:rPr lang="en-US" sz="3500" dirty="0">
                <a:ea typeface="Rokkitt"/>
                <a:cs typeface="Rokkitt"/>
                <a:sym typeface="Rokkitt"/>
              </a:rPr>
              <a:t>Guiding Questions for Map Reading</a:t>
            </a:r>
            <a:endParaRPr sz="3500" b="0" i="0" u="none" strike="noStrike" cap="none" dirty="0">
              <a:ea typeface="Rokkitt"/>
              <a:cs typeface="Rokkitt"/>
              <a:sym typeface="Rokkitt"/>
            </a:endParaRPr>
          </a:p>
        </p:txBody>
      </p:sp>
      <p:sp>
        <p:nvSpPr>
          <p:cNvPr id="185" name="Google Shape;185;p24"/>
          <p:cNvSpPr txBox="1">
            <a:spLocks noGrp="1"/>
          </p:cNvSpPr>
          <p:nvPr>
            <p:ph idx="1"/>
          </p:nvPr>
        </p:nvSpPr>
        <p:spPr>
          <a:xfrm>
            <a:off x="484703" y="2113388"/>
            <a:ext cx="3927499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ymbol"/>
              <a:buChar char="⦿"/>
            </a:pPr>
            <a:r>
              <a:rPr lang="en-US" sz="1800" b="0" i="0" u="none" strike="noStrike" cap="none" dirty="0">
                <a:latin typeface="+mj-lt"/>
                <a:ea typeface="Rokkitt"/>
                <a:cs typeface="Rokkitt"/>
                <a:sym typeface="Rokkitt"/>
              </a:rPr>
              <a:t>What is the subject? How can you tell?</a:t>
            </a:r>
            <a:endParaRPr sz="1800" dirty="0">
              <a:latin typeface="+mj-lt"/>
            </a:endParaRPr>
          </a:p>
          <a:p>
            <a:pPr marL="292100" marR="0" lvl="0" indent="-17697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13"/>
              <a:buFont typeface="Noto Symbol"/>
              <a:buNone/>
            </a:pPr>
            <a:endParaRPr sz="1800" b="0" i="0" u="none" strike="noStrike" cap="none" dirty="0">
              <a:latin typeface="+mj-lt"/>
              <a:ea typeface="Rokkitt"/>
              <a:cs typeface="Rokkitt"/>
              <a:sym typeface="Rokkitt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ymbol"/>
              <a:buChar char="⦿"/>
            </a:pPr>
            <a:r>
              <a:rPr lang="en-US" sz="1800" b="0" i="0" u="none" strike="noStrike" cap="none" dirty="0">
                <a:latin typeface="+mj-lt"/>
                <a:ea typeface="Rokkitt"/>
                <a:cs typeface="Rokkitt"/>
                <a:sym typeface="Rokkitt"/>
              </a:rPr>
              <a:t>What type of map is it?</a:t>
            </a:r>
            <a:endParaRPr sz="1800" dirty="0">
              <a:latin typeface="+mj-lt"/>
            </a:endParaRPr>
          </a:p>
          <a:p>
            <a:pPr marL="292100" marR="0" lvl="0" indent="-17697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13"/>
              <a:buFont typeface="Noto Symbol"/>
              <a:buNone/>
            </a:pPr>
            <a:endParaRPr sz="1800" b="0" i="0" u="none" strike="noStrike" cap="none" dirty="0">
              <a:latin typeface="+mj-lt"/>
              <a:ea typeface="Rokkitt"/>
              <a:cs typeface="Rokkitt"/>
              <a:sym typeface="Rokkitt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ymbol"/>
              <a:buChar char="⦿"/>
            </a:pPr>
            <a:r>
              <a:rPr lang="en-US" sz="1800" b="0" i="0" u="none" strike="noStrike" cap="none" dirty="0">
                <a:latin typeface="+mj-lt"/>
                <a:ea typeface="Rokkitt"/>
                <a:cs typeface="Rokkitt"/>
                <a:sym typeface="Rokkitt"/>
              </a:rPr>
              <a:t>What </a:t>
            </a:r>
            <a:r>
              <a:rPr lang="en-US" sz="1800" dirty="0">
                <a:latin typeface="+mj-lt"/>
                <a:ea typeface="Rokkitt"/>
                <a:cs typeface="Rokkitt"/>
                <a:sym typeface="Rokkitt"/>
              </a:rPr>
              <a:t>type of scale is included?</a:t>
            </a:r>
            <a:endParaRPr sz="1800" dirty="0">
              <a:latin typeface="+mj-lt"/>
            </a:endParaRPr>
          </a:p>
          <a:p>
            <a:pPr marL="292100" marR="0" lvl="0" indent="-17697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13"/>
              <a:buFont typeface="Noto Symbol"/>
              <a:buNone/>
            </a:pPr>
            <a:endParaRPr sz="1800" b="0" i="0" u="none" strike="noStrike" cap="none" dirty="0">
              <a:latin typeface="+mj-lt"/>
              <a:ea typeface="Rokkitt"/>
              <a:cs typeface="Rokkitt"/>
              <a:sym typeface="Rokkitt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ymbol"/>
              <a:buChar char="⦿"/>
            </a:pPr>
            <a:r>
              <a:rPr lang="en-US" sz="1800" b="0" i="0" u="none" strike="noStrike" cap="none" dirty="0">
                <a:latin typeface="+mj-lt"/>
                <a:ea typeface="Rokkitt"/>
                <a:cs typeface="Rokkitt"/>
                <a:sym typeface="Rokkitt"/>
              </a:rPr>
              <a:t>Who is the cartographer?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0"/>
              <a:buNone/>
            </a:pPr>
            <a:endParaRPr lang="en-US" sz="1800" b="0" i="0" u="none" strike="noStrike" cap="none" dirty="0">
              <a:latin typeface="+mj-lt"/>
              <a:ea typeface="Rokkitt"/>
              <a:cs typeface="Rokkitt"/>
              <a:sym typeface="Rokkitt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ymbol"/>
              <a:buChar char="⦿"/>
            </a:pPr>
            <a:r>
              <a:rPr lang="en-US" sz="1800" dirty="0">
                <a:latin typeface="+mj-lt"/>
                <a:ea typeface="Rokkitt"/>
                <a:cs typeface="Rokkitt"/>
                <a:sym typeface="Rokkitt"/>
              </a:rPr>
              <a:t>What year was the map published?</a:t>
            </a:r>
            <a:endParaRPr lang="en-US" sz="1800" dirty="0">
              <a:latin typeface="+mj-l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800" b="0" i="0" u="none" strike="noStrike" cap="none" dirty="0">
              <a:latin typeface="+mj-lt"/>
              <a:ea typeface="Rokkitt"/>
              <a:cs typeface="Rokkitt"/>
              <a:sym typeface="Rokkitt"/>
            </a:endParaRPr>
          </a:p>
        </p:txBody>
      </p:sp>
      <p:sp>
        <p:nvSpPr>
          <p:cNvPr id="186" name="Google Shape;186;p24"/>
          <p:cNvSpPr txBox="1">
            <a:spLocks noGrp="1"/>
          </p:cNvSpPr>
          <p:nvPr>
            <p:ph sz="half" idx="4294967295"/>
          </p:nvPr>
        </p:nvSpPr>
        <p:spPr>
          <a:xfrm>
            <a:off x="4961771" y="1987905"/>
            <a:ext cx="3125787" cy="343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17697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13"/>
              <a:buFont typeface="Noto Symbol"/>
              <a:buNone/>
            </a:pPr>
            <a:endParaRPr sz="1800" b="0" i="0" u="none" strike="noStrike" cap="none" dirty="0">
              <a:latin typeface="+mj-lt"/>
              <a:ea typeface="Rokkitt"/>
              <a:cs typeface="Rokkitt"/>
              <a:sym typeface="Rokkitt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ymbol"/>
              <a:buChar char="⦿"/>
            </a:pPr>
            <a:r>
              <a:rPr lang="en-US" sz="1800" b="0" i="0" u="none" strike="noStrike" cap="none" dirty="0">
                <a:latin typeface="+mj-lt"/>
                <a:ea typeface="Rokkitt"/>
                <a:cs typeface="Rokkitt"/>
                <a:sym typeface="Rokkitt"/>
              </a:rPr>
              <a:t>Who is the audience?</a:t>
            </a:r>
            <a:endParaRPr sz="1800" dirty="0">
              <a:latin typeface="+mj-lt"/>
            </a:endParaRPr>
          </a:p>
          <a:p>
            <a:pPr marL="292100" marR="0" lvl="0" indent="-17697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13"/>
              <a:buFont typeface="Noto Symbol"/>
              <a:buNone/>
            </a:pPr>
            <a:endParaRPr sz="1800" b="0" i="0" u="none" strike="noStrike" cap="none" dirty="0">
              <a:latin typeface="+mj-lt"/>
              <a:ea typeface="Rokkitt"/>
              <a:cs typeface="Rokkitt"/>
              <a:sym typeface="Rokkitt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ymbol"/>
              <a:buChar char="⦿"/>
            </a:pPr>
            <a:r>
              <a:rPr lang="en-US" sz="1800" b="0" i="0" u="none" strike="noStrike" cap="none" dirty="0">
                <a:latin typeface="+mj-lt"/>
                <a:ea typeface="Rokkitt"/>
                <a:cs typeface="Rokkitt"/>
                <a:sym typeface="Rokkitt"/>
              </a:rPr>
              <a:t>What is the purpose? How can you use it?</a:t>
            </a:r>
            <a:endParaRPr sz="1800" dirty="0">
              <a:latin typeface="+mj-lt"/>
            </a:endParaRPr>
          </a:p>
          <a:p>
            <a:pPr marL="292100" marR="0" lvl="0" indent="-17697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13"/>
              <a:buFont typeface="Noto Symbol"/>
              <a:buNone/>
            </a:pPr>
            <a:endParaRPr sz="1800" b="0" i="0" u="none" strike="noStrike" cap="none" dirty="0">
              <a:latin typeface="+mj-lt"/>
              <a:ea typeface="Rokkitt"/>
              <a:cs typeface="Rokkitt"/>
              <a:sym typeface="Rokkitt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ymbol"/>
              <a:buChar char="⦿"/>
            </a:pPr>
            <a:r>
              <a:rPr lang="en-US" sz="1800" b="0" i="0" u="none" strike="noStrike" cap="none" dirty="0">
                <a:latin typeface="+mj-lt"/>
                <a:ea typeface="Rokkitt"/>
                <a:cs typeface="Rokkitt"/>
                <a:sym typeface="Rokkitt"/>
              </a:rPr>
              <a:t>Describe how you would  teach someone to </a:t>
            </a:r>
            <a:r>
              <a:rPr lang="en-US" sz="1800" dirty="0">
                <a:latin typeface="+mj-lt"/>
                <a:ea typeface="Rokkitt"/>
                <a:cs typeface="Rokkitt"/>
                <a:sym typeface="Rokkitt"/>
              </a:rPr>
              <a:t>use </a:t>
            </a:r>
            <a:r>
              <a:rPr lang="en-US" sz="1800" b="0" i="0" u="none" strike="noStrike" cap="none" dirty="0">
                <a:latin typeface="+mj-lt"/>
                <a:ea typeface="Rokkitt"/>
                <a:cs typeface="Rokkitt"/>
                <a:sym typeface="Rokkitt"/>
              </a:rPr>
              <a:t>your map- be specific</a:t>
            </a:r>
            <a:endParaRPr sz="1800" b="0" i="0" u="none" strike="noStrike" cap="none" dirty="0">
              <a:latin typeface="+mj-l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12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4" name="Picture 114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26" name="Straight Connector 116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18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3521" y="1847088"/>
            <a:ext cx="2640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5413522" y="804520"/>
            <a:ext cx="2640275" cy="104923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54864" lvl="0" indent="-4064" defTabSz="914400">
              <a:spcAft>
                <a:spcPts val="0"/>
              </a:spcAft>
            </a:pPr>
            <a:r>
              <a:rPr lang="en-US" sz="1800" dirty="0"/>
              <a:t>What’s Wrong with the Mercator Projection?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4177" y="482171"/>
            <a:ext cx="4578249" cy="5149101"/>
            <a:chOff x="7463259" y="583365"/>
            <a:chExt cx="6104330" cy="5181928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6" name="Google Shape;106;p14" descr="http://en.wikipedia.org/wiki/Peters_projection &#10; &#10;From &quot;The West Wing&quot; Season 2 Episode 16" title="Gall--Peters Projection">
            <a:hlinkClick r:id="rId4"/>
          </p:cNvPr>
          <p:cNvPicPr preferRelativeResize="0"/>
          <p:nvPr/>
        </p:nvPicPr>
        <p:blipFill rotWithShape="1">
          <a:blip r:embed="rId5"/>
          <a:srcRect l="17608" r="12188" b="-3"/>
          <a:stretch/>
        </p:blipFill>
        <p:spPr>
          <a:xfrm>
            <a:off x="953417" y="1116345"/>
            <a:ext cx="3618861" cy="3866172"/>
          </a:xfrm>
          <a:prstGeom prst="rect">
            <a:avLst/>
          </a:prstGeom>
          <a:noFill/>
        </p:spPr>
      </p:pic>
      <p:sp>
        <p:nvSpPr>
          <p:cNvPr id="105" name="Google Shape;105;p14"/>
          <p:cNvSpPr txBox="1">
            <a:spLocks noGrp="1"/>
          </p:cNvSpPr>
          <p:nvPr>
            <p:ph type="body" sz="half" idx="2"/>
          </p:nvPr>
        </p:nvSpPr>
        <p:spPr>
          <a:xfrm>
            <a:off x="5413521" y="2015732"/>
            <a:ext cx="2640276" cy="3450613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54864" lvl="0" indent="-228600"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Rokkitt"/>
              </a:rPr>
              <a:t>“To portray meaningful relationships for a complex, three-dimensional world on a flat sheet of paper… a map must distort reality.”  </a:t>
            </a:r>
            <a:r>
              <a:rPr lang="en-US" dirty="0" err="1">
                <a:sym typeface="Rokkitt"/>
              </a:rPr>
              <a:t>Monmonier</a:t>
            </a:r>
            <a:r>
              <a:rPr lang="en-US" dirty="0">
                <a:sym typeface="Rokkitt"/>
              </a:rPr>
              <a:t>, 1996</a:t>
            </a:r>
          </a:p>
          <a:p>
            <a:pPr marL="54864" lvl="0" indent="-228600"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ym typeface="Rokkitt"/>
            </a:endParaRPr>
          </a:p>
          <a:p>
            <a:pPr marL="54864" lvl="0" indent="-228600"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ym typeface="Rokkitt"/>
            </a:endParaRPr>
          </a:p>
          <a:p>
            <a:pPr marL="292100" lvl="0" indent="-228600"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Google Shape;108;p14"/>
          <p:cNvSpPr txBox="1"/>
          <p:nvPr/>
        </p:nvSpPr>
        <p:spPr>
          <a:xfrm>
            <a:off x="473949" y="5565224"/>
            <a:ext cx="4648467" cy="62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u="sng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4 min </a:t>
            </a:r>
            <a:r>
              <a:rPr lang="en-US" i="1" u="sng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West Wing</a:t>
            </a:r>
            <a:r>
              <a:rPr lang="en-US" u="sng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clip sums it up nicely...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ctrTitle" idx="4294967295"/>
          </p:nvPr>
        </p:nvSpPr>
        <p:spPr>
          <a:xfrm>
            <a:off x="0" y="-75930"/>
            <a:ext cx="3444536" cy="10879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54864" lvl="0" indent="-4064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The Mercator Projection Today</a:t>
            </a:r>
            <a:endParaRPr sz="2400" b="1" dirty="0"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4294967295"/>
          </p:nvPr>
        </p:nvSpPr>
        <p:spPr>
          <a:xfrm>
            <a:off x="3595458" y="1325343"/>
            <a:ext cx="3870662" cy="9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92100" lvl="0" indent="-14986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The Mercator projection is still in use today- where have you used a Mercator map lately?</a:t>
            </a:r>
            <a:endParaRPr sz="1800" dirty="0"/>
          </a:p>
          <a:p>
            <a:pPr marL="292100" lvl="0" indent="-14986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292100" lvl="0" indent="-14986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Read: </a:t>
            </a:r>
            <a:r>
              <a:rPr lang="en-US" sz="1800" dirty="0">
                <a:hlinkClick r:id="rId3"/>
              </a:rPr>
              <a:t>“</a:t>
            </a:r>
            <a:r>
              <a:rPr lang="en-US" sz="1800" u="sng" dirty="0">
                <a:hlinkClick r:id="rId3"/>
              </a:rPr>
              <a:t>Get to Know a Projection</a:t>
            </a:r>
            <a:r>
              <a:rPr lang="en-US" sz="1800" dirty="0">
                <a:hlinkClick r:id="rId3"/>
              </a:rPr>
              <a:t>”</a:t>
            </a:r>
            <a:endParaRPr sz="1800" dirty="0"/>
          </a:p>
          <a:p>
            <a:pPr marL="292100" lvl="0" indent="-14986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292100" lvl="0" indent="-14986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6" name="Google Shape;116;p15"/>
          <p:cNvSpPr txBox="1">
            <a:spLocks noGrp="1"/>
          </p:cNvSpPr>
          <p:nvPr>
            <p:ph sz="half" idx="4294967295"/>
          </p:nvPr>
        </p:nvSpPr>
        <p:spPr>
          <a:xfrm>
            <a:off x="3355574" y="3429000"/>
            <a:ext cx="3125787" cy="34369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92100" lvl="0" indent="-14986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There have been many attempts to develop a more accurate projection since Mercator drew his map in 1569. To see a few, visit </a:t>
            </a:r>
            <a:r>
              <a:rPr lang="en-US" sz="1600" i="1" dirty="0"/>
              <a:t>WIRED</a:t>
            </a:r>
            <a:r>
              <a:rPr lang="en-US" sz="1600" dirty="0"/>
              <a:t> magazine’s “Get to know a projection” series and check out this solution, which won </a:t>
            </a:r>
            <a:r>
              <a:rPr lang="en-US" sz="16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Japan’s Good Design Award in 2016</a:t>
            </a:r>
            <a:endParaRPr sz="1600" dirty="0"/>
          </a:p>
          <a:p>
            <a:pPr marL="292100" lvl="0" indent="-14986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292100" lvl="0" indent="-14986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292100" lvl="0" indent="-14986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pic>
        <p:nvPicPr>
          <p:cNvPr id="117" name="Google Shape;11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787" y="1231776"/>
            <a:ext cx="3125787" cy="2378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78353" y="3805581"/>
            <a:ext cx="2337613" cy="1498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spcAft>
                <a:spcPts val="0"/>
              </a:spcAft>
              <a:buClr>
                <a:srgbClr val="E8EACA"/>
              </a:buClr>
              <a:buFont typeface="Rokkitt"/>
              <a:buNone/>
            </a:pPr>
            <a:r>
              <a:rPr lang="en-US" sz="4600" b="0" i="0" u="none" strike="noStrike" cap="none" dirty="0">
                <a:ea typeface="Rokkitt"/>
                <a:cs typeface="Rokkitt"/>
                <a:sym typeface="Rokkitt"/>
              </a:rPr>
              <a:t>Elements of a Map</a:t>
            </a:r>
            <a:endParaRPr sz="4600" b="0" i="0" u="none" strike="noStrike" cap="none" dirty="0">
              <a:ea typeface="Rokkitt"/>
              <a:cs typeface="Rokkitt"/>
              <a:sym typeface="Rokkitt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ymbol"/>
              <a:buChar char="⦿"/>
            </a:pPr>
            <a:endParaRPr lang="en-US" sz="1600" b="0" i="0" u="none" strike="noStrike" cap="none" dirty="0">
              <a:latin typeface="+mj-lt"/>
              <a:ea typeface="Rokkitt"/>
              <a:cs typeface="Rokkitt"/>
              <a:sym typeface="Rokkitt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ymbol"/>
              <a:buChar char="⦿"/>
            </a:pPr>
            <a:r>
              <a:rPr lang="en-US" sz="1600" b="0" i="0" u="none" strike="noStrike" cap="none" dirty="0">
                <a:latin typeface="+mj-lt"/>
                <a:ea typeface="Rokkitt"/>
                <a:cs typeface="Rokkitt"/>
                <a:sym typeface="Rokkitt"/>
              </a:rPr>
              <a:t>Title</a:t>
            </a:r>
          </a:p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ymbol"/>
              <a:buChar char="⦿"/>
            </a:pPr>
            <a:endParaRPr sz="1600" b="0" i="0" u="none" strike="noStrike" cap="none" dirty="0">
              <a:latin typeface="+mj-lt"/>
              <a:ea typeface="Rokkitt"/>
              <a:cs typeface="Rokkitt"/>
              <a:sym typeface="Rokkitt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ymbol"/>
              <a:buChar char="⦿"/>
            </a:pPr>
            <a:r>
              <a:rPr lang="en-US" sz="1600" b="0" i="0" u="none" strike="noStrike" cap="none" dirty="0">
                <a:latin typeface="+mj-lt"/>
                <a:ea typeface="Rokkitt"/>
                <a:cs typeface="Rokkitt"/>
                <a:sym typeface="Rokkitt"/>
              </a:rPr>
              <a:t>Legend/Key</a:t>
            </a:r>
            <a:endParaRPr sz="1600" b="0" i="0" u="none" strike="noStrike" cap="none" dirty="0">
              <a:latin typeface="+mj-lt"/>
              <a:ea typeface="Rokkitt"/>
              <a:cs typeface="Rokkitt"/>
              <a:sym typeface="Rokkitt"/>
            </a:endParaRPr>
          </a:p>
          <a:p>
            <a:pPr marL="292100" marR="0" lvl="0" indent="-1676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ymbol"/>
              <a:buNone/>
            </a:pPr>
            <a:endParaRPr sz="1600" b="0" i="0" u="none" strike="noStrike" cap="none" dirty="0">
              <a:latin typeface="+mj-lt"/>
              <a:ea typeface="Rokkitt"/>
              <a:cs typeface="Rokkitt"/>
              <a:sym typeface="Rokkitt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ymbol"/>
              <a:buChar char="⦿"/>
            </a:pPr>
            <a:r>
              <a:rPr lang="en-US" sz="1600" b="0" i="0" u="none" strike="noStrike" cap="none" dirty="0">
                <a:latin typeface="+mj-lt"/>
                <a:ea typeface="Rokkitt"/>
                <a:cs typeface="Rokkitt"/>
                <a:sym typeface="Rokkitt"/>
              </a:rPr>
              <a:t>Scale (3 types)</a:t>
            </a:r>
            <a:endParaRPr sz="1600" dirty="0">
              <a:latin typeface="+mj-lt"/>
            </a:endParaRPr>
          </a:p>
          <a:p>
            <a:pPr marL="640080" marR="0" lvl="1" indent="-2336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Rokkitt"/>
              <a:buChar char="•"/>
            </a:pPr>
            <a:r>
              <a:rPr lang="en-US" b="0" i="0" u="none" strike="noStrike" cap="none" dirty="0">
                <a:latin typeface="+mj-lt"/>
                <a:ea typeface="Rokkitt"/>
                <a:cs typeface="Rokkitt"/>
                <a:sym typeface="Rokkitt"/>
              </a:rPr>
              <a:t>Ratio      </a:t>
            </a:r>
          </a:p>
          <a:p>
            <a:pPr marL="640080" marR="0" lvl="1" indent="-2336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Rokkitt"/>
              <a:buChar char="•"/>
            </a:pPr>
            <a:r>
              <a:rPr lang="en-US" b="0" i="0" u="none" strike="noStrike" cap="none" dirty="0">
                <a:latin typeface="+mj-lt"/>
                <a:ea typeface="Rokkitt"/>
                <a:cs typeface="Rokkitt"/>
                <a:sym typeface="Rokkitt"/>
              </a:rPr>
              <a:t>Verbal</a:t>
            </a:r>
            <a:endParaRPr b="0" i="0" u="none" strike="noStrike" cap="none" dirty="0">
              <a:latin typeface="+mj-lt"/>
              <a:ea typeface="Rokkitt"/>
              <a:cs typeface="Rokkitt"/>
              <a:sym typeface="Rokkitt"/>
            </a:endParaRPr>
          </a:p>
          <a:p>
            <a:pPr marL="640080" marR="0" lvl="1" indent="-2336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Rokkitt"/>
              <a:buChar char="•"/>
            </a:pPr>
            <a:r>
              <a:rPr lang="en-US" b="0" i="0" u="none" strike="noStrike" cap="none" dirty="0">
                <a:latin typeface="+mj-lt"/>
                <a:ea typeface="Rokkitt"/>
                <a:cs typeface="Rokkitt"/>
                <a:sym typeface="Rokkitt"/>
              </a:rPr>
              <a:t>Graphic</a:t>
            </a:r>
          </a:p>
          <a:p>
            <a:pPr marL="292100" marR="0" lvl="0" indent="-1676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ymbol"/>
              <a:buNone/>
            </a:pPr>
            <a:endParaRPr sz="1600" b="0" i="0" u="none" strike="noStrike" cap="none" dirty="0">
              <a:latin typeface="+mj-lt"/>
              <a:ea typeface="Rokkitt"/>
              <a:cs typeface="Rokkitt"/>
              <a:sym typeface="Rokkitt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ymbol"/>
              <a:buChar char="⦿"/>
            </a:pPr>
            <a:r>
              <a:rPr lang="en-US" sz="1600" b="0" i="0" u="none" strike="noStrike" cap="none" dirty="0">
                <a:latin typeface="+mj-lt"/>
                <a:ea typeface="Rokkitt"/>
                <a:cs typeface="Rokkitt"/>
                <a:sym typeface="Rokkitt"/>
              </a:rPr>
              <a:t>The Danger of =</a:t>
            </a:r>
          </a:p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ymbol"/>
              <a:buChar char="⦿"/>
            </a:pPr>
            <a:endParaRPr lang="en-US" sz="1600" b="0" i="0" u="none" strike="noStrike" cap="none" dirty="0">
              <a:latin typeface="+mj-lt"/>
              <a:ea typeface="Rokkitt"/>
              <a:cs typeface="Rokkitt"/>
              <a:sym typeface="Rokkitt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ymbol"/>
              <a:buChar char="⦿"/>
            </a:pPr>
            <a:r>
              <a:rPr lang="en-US" sz="1600" b="0" i="0" u="none" strike="noStrike" cap="none" dirty="0">
                <a:latin typeface="+mj-lt"/>
                <a:ea typeface="Rokkitt"/>
                <a:cs typeface="Rokkitt"/>
                <a:sym typeface="Rokkitt"/>
              </a:rPr>
              <a:t>Cartographer</a:t>
            </a:r>
            <a:endParaRPr lang="en-US" sz="1600" dirty="0">
              <a:latin typeface="+mj-lt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ymbol"/>
              <a:buChar char="⦿"/>
            </a:pPr>
            <a:endParaRPr lang="en-US" sz="1600" b="0" i="0" u="none" strike="noStrike" cap="none" dirty="0">
              <a:latin typeface="+mj-lt"/>
              <a:ea typeface="Rokkitt"/>
              <a:cs typeface="Rokkitt"/>
              <a:sym typeface="Rokkitt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ymbol"/>
              <a:buChar char="⦿"/>
            </a:pPr>
            <a:r>
              <a:rPr lang="en-US" sz="1600" b="0" i="0" u="none" strike="noStrike" cap="none" dirty="0">
                <a:latin typeface="+mj-lt"/>
                <a:ea typeface="Rokkitt"/>
                <a:cs typeface="Rokkitt"/>
                <a:sym typeface="Rokkitt"/>
              </a:rPr>
              <a:t>Year Produced</a:t>
            </a:r>
            <a:endParaRPr lang="en-US" sz="1600" dirty="0">
              <a:latin typeface="+mj-lt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ymbol"/>
              <a:buChar char="⦿"/>
            </a:pPr>
            <a:endParaRPr lang="en-US" sz="1600" b="0" i="0" u="none" strike="noStrike" cap="none" dirty="0">
              <a:latin typeface="+mj-lt"/>
              <a:ea typeface="Rokkitt"/>
              <a:cs typeface="Rokkitt"/>
              <a:sym typeface="Rokkitt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ymbol"/>
              <a:buChar char="⦿"/>
            </a:pPr>
            <a:r>
              <a:rPr lang="en-US" sz="1600" b="0" i="0" u="none" strike="noStrike" cap="none" dirty="0">
                <a:latin typeface="+mj-lt"/>
                <a:ea typeface="Rokkitt"/>
                <a:cs typeface="Rokkitt"/>
                <a:sym typeface="Rokkitt"/>
              </a:rPr>
              <a:t>Source(s)</a:t>
            </a:r>
            <a:endParaRPr lang="en-US" sz="1600" dirty="0">
              <a:latin typeface="+mj-lt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ymbol"/>
              <a:buChar char="⦿"/>
            </a:pPr>
            <a:endParaRPr sz="1600" dirty="0">
              <a:latin typeface="+mj-lt"/>
            </a:endParaRPr>
          </a:p>
          <a:p>
            <a:pPr marL="411480" marR="0" lvl="1" indent="-50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Rokkitt"/>
              <a:buNone/>
            </a:pPr>
            <a:endParaRPr sz="2000" b="0" i="0" u="none" strike="noStrike" cap="none" dirty="0">
              <a:latin typeface="+mj-lt"/>
              <a:ea typeface="Rokkitt"/>
              <a:cs typeface="Rokkitt"/>
              <a:sym typeface="Rokkitt"/>
            </a:endParaRPr>
          </a:p>
          <a:p>
            <a:pPr marL="292100" marR="0" lvl="0" indent="-1676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ymbol"/>
              <a:buNone/>
            </a:pPr>
            <a:endParaRPr sz="2800" b="0" i="0" u="none" strike="noStrike" cap="none" dirty="0">
              <a:latin typeface="+mj-lt"/>
              <a:ea typeface="Rokkitt"/>
              <a:cs typeface="Rokkitt"/>
              <a:sym typeface="Rokkit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32B2EA-6A76-4F8F-A122-02A5711CD8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0" i="0" u="none" strike="noStrike" cap="none" dirty="0">
                <a:latin typeface="+mj-lt"/>
                <a:ea typeface="Rokkitt"/>
                <a:cs typeface="Rokkitt"/>
                <a:sym typeface="Rokkitt"/>
              </a:rPr>
              <a:t> Gra</a:t>
            </a:r>
            <a:r>
              <a:rPr lang="en-US" dirty="0">
                <a:latin typeface="+mj-lt"/>
                <a:ea typeface="Rokkitt"/>
                <a:cs typeface="Rokkitt"/>
                <a:sym typeface="Rokkitt"/>
              </a:rPr>
              <a:t>phic Scales</a:t>
            </a:r>
            <a:r>
              <a:rPr lang="en-US" b="0" i="0" u="none" strike="noStrike" cap="none" dirty="0">
                <a:latin typeface="+mj-lt"/>
                <a:ea typeface="Rokkitt"/>
                <a:cs typeface="Rokkitt"/>
                <a:sym typeface="Rokkitt"/>
              </a:rPr>
              <a:t> are </a:t>
            </a:r>
            <a:r>
              <a:rPr lang="en-US" dirty="0">
                <a:latin typeface="+mj-lt"/>
                <a:ea typeface="Rokkitt"/>
                <a:cs typeface="Rokkitt"/>
                <a:sym typeface="Rokkitt"/>
              </a:rPr>
              <a:t>**s</a:t>
            </a:r>
            <a:r>
              <a:rPr lang="en-US" b="0" i="0" u="none" strike="noStrike" cap="none" dirty="0">
                <a:latin typeface="+mj-lt"/>
                <a:ea typeface="Rokkitt"/>
                <a:cs typeface="Rokkitt"/>
                <a:sym typeface="Rokkitt"/>
              </a:rPr>
              <a:t>afest/clearest**</a:t>
            </a:r>
            <a:endParaRPr lang="en-US" dirty="0"/>
          </a:p>
        </p:txBody>
      </p:sp>
      <p:pic>
        <p:nvPicPr>
          <p:cNvPr id="127" name="Google Shape;12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9182" y="2998956"/>
            <a:ext cx="2741735" cy="2727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4864" marR="0" lvl="0" indent="-4064" algn="l" rtl="0">
              <a:spcBef>
                <a:spcPts val="0"/>
              </a:spcBef>
              <a:spcAft>
                <a:spcPts val="0"/>
              </a:spcAft>
              <a:buClr>
                <a:srgbClr val="E8EACA"/>
              </a:buClr>
              <a:buFont typeface="Rokkitt"/>
              <a:buNone/>
            </a:pPr>
            <a:r>
              <a:rPr lang="en-US" sz="4600" b="0" i="0" u="none" strike="noStrike" cap="none" dirty="0">
                <a:ea typeface="Rokkitt"/>
                <a:cs typeface="Rokkitt"/>
                <a:sym typeface="Rokkitt"/>
              </a:rPr>
              <a:t>Where does it come from?</a:t>
            </a:r>
            <a:endParaRPr sz="4600" b="0" i="0" u="none" strike="noStrike" cap="none" dirty="0">
              <a:ea typeface="Rokkitt"/>
              <a:cs typeface="Rokkitt"/>
              <a:sym typeface="Rokkitt"/>
            </a:endParaRPr>
          </a:p>
        </p:txBody>
      </p:sp>
      <p:pic>
        <p:nvPicPr>
          <p:cNvPr id="134" name="Google Shape;134;p17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7150" y="2104009"/>
            <a:ext cx="4678532" cy="3949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35" name="Google Shape;135;p17"/>
          <p:cNvGraphicFramePr/>
          <p:nvPr>
            <p:extLst>
              <p:ext uri="{D42A27DB-BD31-4B8C-83A1-F6EECF244321}">
                <p14:modId xmlns:p14="http://schemas.microsoft.com/office/powerpoint/2010/main" val="3321467402"/>
              </p:ext>
            </p:extLst>
          </p:nvPr>
        </p:nvGraphicFramePr>
        <p:xfrm>
          <a:off x="5388745" y="2670916"/>
          <a:ext cx="3429000" cy="2333330"/>
        </p:xfrm>
        <a:graphic>
          <a:graphicData uri="http://schemas.openxmlformats.org/drawingml/2006/table">
            <a:tbl>
              <a:tblPr>
                <a:noFill/>
                <a:tableStyleId>{9FABE338-612C-4DB5-B866-338A73FA9AAD}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9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Size of Scale</a:t>
                      </a:r>
                      <a:endParaRPr dirty="0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Representative Fraction (RF)</a:t>
                      </a:r>
                      <a:endParaRPr dirty="0"/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Large Scale</a:t>
                      </a:r>
                      <a:endParaRPr dirty="0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1:25,000 or larger</a:t>
                      </a:r>
                      <a:endParaRPr dirty="0"/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Small Scale</a:t>
                      </a:r>
                      <a:endParaRPr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1:500,000 or smaller</a:t>
                      </a:r>
                      <a:endParaRPr dirty="0"/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46595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637262" y="1240076"/>
            <a:ext cx="2045860" cy="4584527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54864" lvl="0" indent="-4064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Types of Maps</a:t>
            </a:r>
          </a:p>
        </p:txBody>
      </p:sp>
      <p:sp>
        <p:nvSpPr>
          <p:cNvPr id="142" name="Google Shape;142;p18"/>
          <p:cNvSpPr txBox="1">
            <a:spLocks noGrp="1"/>
          </p:cNvSpPr>
          <p:nvPr>
            <p:ph idx="1"/>
          </p:nvPr>
        </p:nvSpPr>
        <p:spPr>
          <a:xfrm>
            <a:off x="3529195" y="1240077"/>
            <a:ext cx="4526120" cy="4916465"/>
          </a:xfrm>
          <a:prstGeom prst="rect">
            <a:avLst/>
          </a:prstGeom>
        </p:spPr>
        <p:txBody>
          <a:bodyPr spcFirstLastPara="1" lIns="91425" tIns="91425" rIns="91425" bIns="91425" anchor="t" anchorCtr="0">
            <a:noAutofit/>
          </a:bodyPr>
          <a:lstStyle/>
          <a:p>
            <a:pPr marL="292100" lvl="0" indent="-14986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u="sng" dirty="0"/>
              <a:t> The three common types of maps are:</a:t>
            </a:r>
          </a:p>
          <a:p>
            <a:pPr marL="292100" lvl="0" indent="-14986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457200" lvl="0" indent="-34290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8EACA"/>
              </a:buClr>
              <a:buSzPts val="1800"/>
              <a:buAutoNum type="arabicParenR"/>
            </a:pPr>
            <a:r>
              <a:rPr lang="en-US" sz="1600" b="1" dirty="0"/>
              <a:t>Political</a:t>
            </a:r>
            <a:r>
              <a:rPr lang="en-US" sz="1600" dirty="0"/>
              <a:t>:  shows human created boundaries like national boundaries, street names etc.</a:t>
            </a:r>
          </a:p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457200" lvl="0" indent="-34290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8EACA"/>
              </a:buClr>
              <a:buSzPts val="1800"/>
              <a:buAutoNum type="arabicParenR"/>
            </a:pPr>
            <a:r>
              <a:rPr lang="en-US" sz="1600" b="1" dirty="0"/>
              <a:t>Physical</a:t>
            </a:r>
            <a:r>
              <a:rPr lang="en-US" sz="1600" dirty="0"/>
              <a:t>: shows natural features of the earth, such as elevation, rivers, mountains etc.</a:t>
            </a:r>
          </a:p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457200" lvl="0" indent="-34290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8EACA"/>
              </a:buClr>
              <a:buSzPts val="1800"/>
              <a:buAutoNum type="arabicParenR"/>
            </a:pPr>
            <a:r>
              <a:rPr lang="en-US" sz="1600" b="1" dirty="0"/>
              <a:t>Thematic</a:t>
            </a:r>
            <a:r>
              <a:rPr lang="en-US" sz="1600" dirty="0"/>
              <a:t>: shows a particular subject, such as transportation, tourist attractions, migration patterns</a:t>
            </a:r>
          </a:p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Other maps include mental or cognitive maps- these subjective maps rely on the author’s perception of place in the space of a map. See slide 11 for examples. </a:t>
            </a:r>
          </a:p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spcAft>
                <a:spcPts val="0"/>
              </a:spcAft>
              <a:buClr>
                <a:srgbClr val="E8EACA"/>
              </a:buClr>
              <a:buFont typeface="Rokkitt"/>
              <a:buNone/>
            </a:pPr>
            <a:r>
              <a:rPr lang="en-US" sz="4600" b="0" i="0" u="none" strike="noStrike" cap="none" dirty="0">
                <a:ea typeface="Rokkitt"/>
                <a:cs typeface="Rokkitt"/>
                <a:sym typeface="Rokkitt"/>
              </a:rPr>
              <a:t>Political Map</a:t>
            </a:r>
            <a:endParaRPr sz="4600" b="0" i="0" u="none" strike="noStrike" cap="none" dirty="0">
              <a:ea typeface="Rokkitt"/>
              <a:cs typeface="Rokkitt"/>
              <a:sym typeface="Rokkitt"/>
            </a:endParaRPr>
          </a:p>
        </p:txBody>
      </p:sp>
      <p:sp>
        <p:nvSpPr>
          <p:cNvPr id="148" name="Google Shape;148;p19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1676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ymbol"/>
              <a:buNone/>
            </a:pPr>
            <a:endParaRPr sz="2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49" name="Google Shape;149;p19"/>
          <p:cNvSpPr txBox="1">
            <a:spLocks noGrp="1"/>
          </p:cNvSpPr>
          <p:nvPr>
            <p:ph sz="half" idx="2"/>
          </p:nvPr>
        </p:nvSpPr>
        <p:spPr>
          <a:xfrm>
            <a:off x="4569361" y="2331720"/>
            <a:ext cx="32766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ymbol"/>
              <a:buChar char="⦿"/>
            </a:pPr>
            <a:r>
              <a:rPr lang="en-US" sz="2800" b="0" i="0" u="none" strike="noStrike" cap="none" dirty="0">
                <a:latin typeface="+mj-lt"/>
                <a:ea typeface="Rokkitt"/>
                <a:cs typeface="Rokkitt"/>
                <a:sym typeface="Rokkitt"/>
              </a:rPr>
              <a:t>Source: CIA World Factbook</a:t>
            </a:r>
            <a:endParaRPr sz="2800" b="0" i="0" u="none" strike="noStrike" cap="none" dirty="0">
              <a:latin typeface="+mj-lt"/>
              <a:ea typeface="Rokkitt"/>
              <a:cs typeface="Rokkitt"/>
              <a:sym typeface="Rokkitt"/>
            </a:endParaRPr>
          </a:p>
        </p:txBody>
      </p:sp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373" y="349927"/>
            <a:ext cx="3959441" cy="5358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5413522" y="804520"/>
            <a:ext cx="2640275" cy="104923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54864" marR="0" lvl="0" indent="-4064" defTabSz="914400">
              <a:spcAft>
                <a:spcPts val="0"/>
              </a:spcAft>
              <a:buClr>
                <a:srgbClr val="E8EACA"/>
              </a:buClr>
            </a:pPr>
            <a:r>
              <a:rPr lang="en-US" u="none" strike="noStrike" dirty="0">
                <a:sym typeface="Rokkitt"/>
              </a:rPr>
              <a:t>Physical Map</a:t>
            </a:r>
          </a:p>
        </p:txBody>
      </p:sp>
      <p:sp>
        <p:nvSpPr>
          <p:cNvPr id="166" name="Google Shape;166;p21"/>
          <p:cNvSpPr txBox="1">
            <a:spLocks noGrp="1"/>
          </p:cNvSpPr>
          <p:nvPr>
            <p:ph sz="half" idx="1"/>
          </p:nvPr>
        </p:nvSpPr>
        <p:spPr>
          <a:xfrm>
            <a:off x="5413521" y="2015732"/>
            <a:ext cx="2640276" cy="3450613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2921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ymbol"/>
              <a:buChar char="⦿"/>
            </a:pPr>
            <a:r>
              <a:rPr lang="en-US" sz="2000" b="0" i="0" u="none" strike="noStrike" cap="none" dirty="0">
                <a:latin typeface="Rokkitt"/>
                <a:ea typeface="Rokkitt"/>
                <a:cs typeface="Rokkitt"/>
                <a:sym typeface="Rokkitt"/>
              </a:rPr>
              <a:t>Source: CIA World Factbook</a:t>
            </a:r>
          </a:p>
        </p:txBody>
      </p:sp>
      <p:pic>
        <p:nvPicPr>
          <p:cNvPr id="17" name="Google Shape;159;p20">
            <a:extLst>
              <a:ext uri="{FF2B5EF4-FFF2-40B4-BE49-F238E27FC236}">
                <a16:creationId xmlns:a16="http://schemas.microsoft.com/office/drawing/2014/main" id="{68A2124E-0F06-4F82-A81F-C5CC698C19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461638"/>
            <a:ext cx="3873819" cy="5100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9645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ectangle 256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6" name="Picture 258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87" name="Straight Connector 260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62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89" name="Rectangle 264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1088685" y="1286146"/>
            <a:ext cx="3243834" cy="567608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54864" marR="0" lvl="0" indent="-4064" defTabSz="914400">
              <a:spcAft>
                <a:spcPts val="0"/>
              </a:spcAft>
              <a:buClr>
                <a:srgbClr val="E8EACA"/>
              </a:buClr>
            </a:pPr>
            <a:r>
              <a:rPr lang="en-US" sz="3000" u="none" strike="noStrike" dirty="0">
                <a:sym typeface="Rokkitt"/>
              </a:rPr>
              <a:t>Thematic Map</a:t>
            </a:r>
          </a:p>
        </p:txBody>
      </p:sp>
      <p:cxnSp>
        <p:nvCxnSpPr>
          <p:cNvPr id="290" name="Straight Connector 266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1853754"/>
            <a:ext cx="324383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1" name="Rectangle 268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6" name="Google Shape;166;p21"/>
          <p:cNvSpPr txBox="1">
            <a:spLocks noGrp="1"/>
          </p:cNvSpPr>
          <p:nvPr>
            <p:ph sz="half" idx="1"/>
          </p:nvPr>
        </p:nvSpPr>
        <p:spPr>
          <a:xfrm>
            <a:off x="1088684" y="2015732"/>
            <a:ext cx="3243835" cy="407417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292100" marR="0" lvl="0" defTabSz="914400">
              <a:spcBef>
                <a:spcPts val="0"/>
              </a:spcBef>
              <a:spcAft>
                <a:spcPts val="600"/>
              </a:spcAft>
            </a:pPr>
            <a:r>
              <a:rPr lang="en-US" b="0" i="0" u="none" strike="noStrike" cap="none">
                <a:sym typeface="Rokkitt"/>
              </a:rPr>
              <a:t>Transportation in India</a:t>
            </a:r>
            <a:endParaRPr lang="en-US"/>
          </a:p>
          <a:p>
            <a:pPr marL="292100" marR="0" lvl="0" defTabSz="914400">
              <a:spcBef>
                <a:spcPts val="0"/>
              </a:spcBef>
              <a:spcAft>
                <a:spcPts val="600"/>
              </a:spcAft>
            </a:pPr>
            <a:endParaRPr lang="en-US" b="0" i="0" u="none" strike="noStrike" cap="none">
              <a:sym typeface="Rokkitt"/>
            </a:endParaRPr>
          </a:p>
          <a:p>
            <a:pPr marL="292100" marR="0" lvl="0" defTabSz="914400">
              <a:spcBef>
                <a:spcPts val="0"/>
              </a:spcBef>
              <a:spcAft>
                <a:spcPts val="600"/>
              </a:spcAft>
            </a:pPr>
            <a:r>
              <a:rPr lang="en-US" b="0" i="0" u="none" strike="noStrike" cap="none">
                <a:sym typeface="Rokkitt"/>
              </a:rPr>
              <a:t>Source: CIA World Factbook</a:t>
            </a:r>
          </a:p>
        </p:txBody>
      </p:sp>
      <p:pic>
        <p:nvPicPr>
          <p:cNvPr id="167" name="Google Shape;167;p21"/>
          <p:cNvPicPr preferRelativeResize="0">
            <a:picLocks noGrp="1"/>
          </p:cNvPicPr>
          <p:nvPr>
            <p:ph sz="half" idx="2"/>
          </p:nvPr>
        </p:nvPicPr>
        <p:blipFill rotWithShape="1">
          <a:blip r:embed="rId4"/>
          <a:srcRect r="4" b="10530"/>
          <a:stretch/>
        </p:blipFill>
        <p:spPr>
          <a:xfrm>
            <a:off x="4813299" y="1589452"/>
            <a:ext cx="3477840" cy="371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1180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659</Words>
  <Application>Microsoft Office PowerPoint</Application>
  <PresentationFormat>On-screen Show (4:3)</PresentationFormat>
  <Paragraphs>105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Noto Symbol</vt:lpstr>
      <vt:lpstr>Arial</vt:lpstr>
      <vt:lpstr>Rokkitt</vt:lpstr>
      <vt:lpstr>Gill Sans MT</vt:lpstr>
      <vt:lpstr>Calibri</vt:lpstr>
      <vt:lpstr>Gallery</vt:lpstr>
      <vt:lpstr>Maps 101 | Introduction to Geography Shelley E. Rose Cleveland State University</vt:lpstr>
      <vt:lpstr>What’s Wrong with the Mercator Projection?</vt:lpstr>
      <vt:lpstr>The Mercator Projection Today</vt:lpstr>
      <vt:lpstr>Elements of a Map</vt:lpstr>
      <vt:lpstr>Where does it come from?</vt:lpstr>
      <vt:lpstr>Types of Maps</vt:lpstr>
      <vt:lpstr>Political Map</vt:lpstr>
      <vt:lpstr>Physical Map</vt:lpstr>
      <vt:lpstr>Thematic Map</vt:lpstr>
      <vt:lpstr>Thematic Map Example</vt:lpstr>
      <vt:lpstr>Mental or Cognitive Maps</vt:lpstr>
      <vt:lpstr>Guiding Questions for Map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Maps 101 | Introduction to Geography Shelley E. Rose Cleveland State University</dc:title>
  <cp:lastModifiedBy>Shelley</cp:lastModifiedBy>
  <cp:revision>1</cp:revision>
  <dcterms:modified xsi:type="dcterms:W3CDTF">2021-08-27T14:49:01Z</dcterms:modified>
</cp:coreProperties>
</file>