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60" r:id="rId6"/>
    <p:sldId id="257" r:id="rId7"/>
    <p:sldId id="258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38A25-FE82-45BF-BFFD-37A5F570CF01}" v="371" dt="2023-04-27T14:51:14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E Rose" userId="af919338-6342-4600-b0ec-cbc2a74b6be0" providerId="ADAL" clId="{00A38A25-FE82-45BF-BFFD-37A5F570CF01}"/>
    <pc:docChg chg="undo custSel addSld delSld modSld sldOrd addMainMaster delMainMaster">
      <pc:chgData name="Shelley E Rose" userId="af919338-6342-4600-b0ec-cbc2a74b6be0" providerId="ADAL" clId="{00A38A25-FE82-45BF-BFFD-37A5F570CF01}" dt="2023-04-27T14:53:17.891" v="1608" actId="27636"/>
      <pc:docMkLst>
        <pc:docMk/>
      </pc:docMkLst>
      <pc:sldChg chg="addSp delSp modSp mod setBg modClrScheme chgLayout">
        <pc:chgData name="Shelley E Rose" userId="af919338-6342-4600-b0ec-cbc2a74b6be0" providerId="ADAL" clId="{00A38A25-FE82-45BF-BFFD-37A5F570CF01}" dt="2023-04-27T14:53:17.891" v="1608" actId="27636"/>
        <pc:sldMkLst>
          <pc:docMk/>
          <pc:sldMk cId="109857222" sldId="256"/>
        </pc:sldMkLst>
        <pc:spChg chg="mod">
          <ac:chgData name="Shelley E Rose" userId="af919338-6342-4600-b0ec-cbc2a74b6be0" providerId="ADAL" clId="{00A38A25-FE82-45BF-BFFD-37A5F570CF01}" dt="2023-04-27T14:22:31.161" v="124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helley E Rose" userId="af919338-6342-4600-b0ec-cbc2a74b6be0" providerId="ADAL" clId="{00A38A25-FE82-45BF-BFFD-37A5F570CF01}" dt="2023-04-27T14:53:17.891" v="1608" actId="2763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helley E Rose" userId="af919338-6342-4600-b0ec-cbc2a74b6be0" providerId="ADAL" clId="{00A38A25-FE82-45BF-BFFD-37A5F570CF01}" dt="2023-04-27T14:20:43.791" v="109" actId="26606"/>
          <ac:spMkLst>
            <pc:docMk/>
            <pc:sldMk cId="109857222" sldId="256"/>
            <ac:spMk id="9" creationId="{F616A82B-4290-46E7-BF7E-9119EFAF9B7F}"/>
          </ac:spMkLst>
        </pc:spChg>
        <pc:spChg chg="add del">
          <ac:chgData name="Shelley E Rose" userId="af919338-6342-4600-b0ec-cbc2a74b6be0" providerId="ADAL" clId="{00A38A25-FE82-45BF-BFFD-37A5F570CF01}" dt="2023-04-27T14:20:51.124" v="111" actId="26606"/>
          <ac:spMkLst>
            <pc:docMk/>
            <pc:sldMk cId="109857222" sldId="256"/>
            <ac:spMk id="11" creationId="{8BEC44CD-E290-4D60-A056-5BA05B182AC3}"/>
          </ac:spMkLst>
        </pc:spChg>
        <pc:spChg chg="add del">
          <ac:chgData name="Shelley E Rose" userId="af919338-6342-4600-b0ec-cbc2a74b6be0" providerId="ADAL" clId="{00A38A25-FE82-45BF-BFFD-37A5F570CF01}" dt="2023-04-27T14:20:51.124" v="111" actId="26606"/>
          <ac:spMkLst>
            <pc:docMk/>
            <pc:sldMk cId="109857222" sldId="256"/>
            <ac:spMk id="12" creationId="{E20BB609-EF92-42DB-836C-0699A590B5CF}"/>
          </ac:spMkLst>
        </pc:spChg>
        <pc:spChg chg="add del">
          <ac:chgData name="Shelley E Rose" userId="af919338-6342-4600-b0ec-cbc2a74b6be0" providerId="ADAL" clId="{00A38A25-FE82-45BF-BFFD-37A5F570CF01}" dt="2023-04-27T14:20:51.124" v="111" actId="26606"/>
          <ac:spMkLst>
            <pc:docMk/>
            <pc:sldMk cId="109857222" sldId="256"/>
            <ac:spMk id="13" creationId="{B2C335F7-F61C-4EB4-80F2-4B1438FE66BB}"/>
          </ac:spMkLst>
        </pc:spChg>
        <pc:spChg chg="add del">
          <ac:chgData name="Shelley E Rose" userId="af919338-6342-4600-b0ec-cbc2a74b6be0" providerId="ADAL" clId="{00A38A25-FE82-45BF-BFFD-37A5F570CF01}" dt="2023-04-27T14:20:51.124" v="111" actId="26606"/>
          <ac:spMkLst>
            <pc:docMk/>
            <pc:sldMk cId="109857222" sldId="256"/>
            <ac:spMk id="15" creationId="{F1189494-2B67-46D2-93D6-A122A09BF6B2}"/>
          </ac:spMkLst>
        </pc:spChg>
        <pc:spChg chg="add del">
          <ac:chgData name="Shelley E Rose" userId="af919338-6342-4600-b0ec-cbc2a74b6be0" providerId="ADAL" clId="{00A38A25-FE82-45BF-BFFD-37A5F570CF01}" dt="2023-04-27T14:20:53.207" v="113" actId="26606"/>
          <ac:spMkLst>
            <pc:docMk/>
            <pc:sldMk cId="109857222" sldId="256"/>
            <ac:spMk id="17" creationId="{ECD84B89-83B1-AA44-B9BE-C68A3A346981}"/>
          </ac:spMkLst>
        </pc:spChg>
        <pc:spChg chg="add del">
          <ac:chgData name="Shelley E Rose" userId="af919338-6342-4600-b0ec-cbc2a74b6be0" providerId="ADAL" clId="{00A38A25-FE82-45BF-BFFD-37A5F570CF01}" dt="2023-04-27T14:20:53.207" v="113" actId="26606"/>
          <ac:spMkLst>
            <pc:docMk/>
            <pc:sldMk cId="109857222" sldId="256"/>
            <ac:spMk id="19" creationId="{DF3B9D9F-2555-4B2E-AD17-056B66596D5A}"/>
          </ac:spMkLst>
        </pc:spChg>
        <pc:spChg chg="add del">
          <ac:chgData name="Shelley E Rose" userId="af919338-6342-4600-b0ec-cbc2a74b6be0" providerId="ADAL" clId="{00A38A25-FE82-45BF-BFFD-37A5F570CF01}" dt="2023-04-27T14:20:56.719" v="115" actId="26606"/>
          <ac:spMkLst>
            <pc:docMk/>
            <pc:sldMk cId="109857222" sldId="256"/>
            <ac:spMk id="21" creationId="{82950D9A-4705-4314-961A-4F88B2CE412D}"/>
          </ac:spMkLst>
        </pc:spChg>
        <pc:spChg chg="add del">
          <ac:chgData name="Shelley E Rose" userId="af919338-6342-4600-b0ec-cbc2a74b6be0" providerId="ADAL" clId="{00A38A25-FE82-45BF-BFFD-37A5F570CF01}" dt="2023-04-27T14:20:56.719" v="115" actId="26606"/>
          <ac:spMkLst>
            <pc:docMk/>
            <pc:sldMk cId="109857222" sldId="256"/>
            <ac:spMk id="22" creationId="{B13969F2-ED52-4E5C-B3FC-01E01B8B9FBC}"/>
          </ac:spMkLst>
        </pc:spChg>
        <pc:spChg chg="add del">
          <ac:chgData name="Shelley E Rose" userId="af919338-6342-4600-b0ec-cbc2a74b6be0" providerId="ADAL" clId="{00A38A25-FE82-45BF-BFFD-37A5F570CF01}" dt="2023-04-27T14:20:58.111" v="117" actId="26606"/>
          <ac:spMkLst>
            <pc:docMk/>
            <pc:sldMk cId="109857222" sldId="256"/>
            <ac:spMk id="26" creationId="{E20BB609-EF92-42DB-836C-0699A590B5CF}"/>
          </ac:spMkLst>
        </pc:spChg>
        <pc:spChg chg="add del">
          <ac:chgData name="Shelley E Rose" userId="af919338-6342-4600-b0ec-cbc2a74b6be0" providerId="ADAL" clId="{00A38A25-FE82-45BF-BFFD-37A5F570CF01}" dt="2023-04-27T14:20:58.111" v="117" actId="26606"/>
          <ac:spMkLst>
            <pc:docMk/>
            <pc:sldMk cId="109857222" sldId="256"/>
            <ac:spMk id="27" creationId="{8BEC44CD-E290-4D60-A056-5BA05B182AC3}"/>
          </ac:spMkLst>
        </pc:spChg>
        <pc:spChg chg="add del">
          <ac:chgData name="Shelley E Rose" userId="af919338-6342-4600-b0ec-cbc2a74b6be0" providerId="ADAL" clId="{00A38A25-FE82-45BF-BFFD-37A5F570CF01}" dt="2023-04-27T14:20:58.111" v="117" actId="26606"/>
          <ac:spMkLst>
            <pc:docMk/>
            <pc:sldMk cId="109857222" sldId="256"/>
            <ac:spMk id="29" creationId="{B2C335F7-F61C-4EB4-80F2-4B1438FE66BB}"/>
          </ac:spMkLst>
        </pc:spChg>
        <pc:spChg chg="add del">
          <ac:chgData name="Shelley E Rose" userId="af919338-6342-4600-b0ec-cbc2a74b6be0" providerId="ADAL" clId="{00A38A25-FE82-45BF-BFFD-37A5F570CF01}" dt="2023-04-27T14:20:58.111" v="117" actId="26606"/>
          <ac:spMkLst>
            <pc:docMk/>
            <pc:sldMk cId="109857222" sldId="256"/>
            <ac:spMk id="30" creationId="{F1189494-2B67-46D2-93D6-A122A09BF6B2}"/>
          </ac:spMkLst>
        </pc:spChg>
        <pc:spChg chg="add del">
          <ac:chgData name="Shelley E Rose" userId="af919338-6342-4600-b0ec-cbc2a74b6be0" providerId="ADAL" clId="{00A38A25-FE82-45BF-BFFD-37A5F570CF01}" dt="2023-04-27T14:22:31.161" v="124" actId="26606"/>
          <ac:spMkLst>
            <pc:docMk/>
            <pc:sldMk cId="109857222" sldId="256"/>
            <ac:spMk id="32" creationId="{F616A82B-4290-46E7-BF7E-9119EFAF9B7F}"/>
          </ac:spMkLst>
        </pc:spChg>
        <pc:spChg chg="add del">
          <ac:chgData name="Shelley E Rose" userId="af919338-6342-4600-b0ec-cbc2a74b6be0" providerId="ADAL" clId="{00A38A25-FE82-45BF-BFFD-37A5F570CF01}" dt="2023-04-27T14:21:38.644" v="121" actId="26606"/>
          <ac:spMkLst>
            <pc:docMk/>
            <pc:sldMk cId="109857222" sldId="256"/>
            <ac:spMk id="38" creationId="{6052B113-E2FC-4234-8413-06DDF47ED4E8}"/>
          </ac:spMkLst>
        </pc:spChg>
        <pc:spChg chg="add del">
          <ac:chgData name="Shelley E Rose" userId="af919338-6342-4600-b0ec-cbc2a74b6be0" providerId="ADAL" clId="{00A38A25-FE82-45BF-BFFD-37A5F570CF01}" dt="2023-04-27T14:21:38.644" v="121" actId="26606"/>
          <ac:spMkLst>
            <pc:docMk/>
            <pc:sldMk cId="109857222" sldId="256"/>
            <ac:spMk id="40" creationId="{A2E399C2-EE3C-4F52-92BA-9CA33E7072BD}"/>
          </ac:spMkLst>
        </pc:spChg>
        <pc:spChg chg="add del">
          <ac:chgData name="Shelley E Rose" userId="af919338-6342-4600-b0ec-cbc2a74b6be0" providerId="ADAL" clId="{00A38A25-FE82-45BF-BFFD-37A5F570CF01}" dt="2023-04-27T14:21:38.644" v="121" actId="26606"/>
          <ac:spMkLst>
            <pc:docMk/>
            <pc:sldMk cId="109857222" sldId="256"/>
            <ac:spMk id="42" creationId="{50C3D8A1-AE94-48EF-A40B-960A2153FB77}"/>
          </ac:spMkLst>
        </pc:spChg>
        <pc:spChg chg="add del">
          <ac:chgData name="Shelley E Rose" userId="af919338-6342-4600-b0ec-cbc2a74b6be0" providerId="ADAL" clId="{00A38A25-FE82-45BF-BFFD-37A5F570CF01}" dt="2023-04-27T14:22:31.111" v="123" actId="26606"/>
          <ac:spMkLst>
            <pc:docMk/>
            <pc:sldMk cId="109857222" sldId="256"/>
            <ac:spMk id="44" creationId="{789EBE4E-5983-B393-1D5E-731351065799}"/>
          </ac:spMkLst>
        </pc:spChg>
        <pc:spChg chg="add del">
          <ac:chgData name="Shelley E Rose" userId="af919338-6342-4600-b0ec-cbc2a74b6be0" providerId="ADAL" clId="{00A38A25-FE82-45BF-BFFD-37A5F570CF01}" dt="2023-04-27T14:22:31.111" v="123" actId="26606"/>
          <ac:spMkLst>
            <pc:docMk/>
            <pc:sldMk cId="109857222" sldId="256"/>
            <ac:spMk id="45" creationId="{2CEF5482-568A-9463-C672-BC6D644DF982}"/>
          </ac:spMkLst>
        </pc:spChg>
        <pc:spChg chg="add del">
          <ac:chgData name="Shelley E Rose" userId="af919338-6342-4600-b0ec-cbc2a74b6be0" providerId="ADAL" clId="{00A38A25-FE82-45BF-BFFD-37A5F570CF01}" dt="2023-04-27T14:22:31.111" v="123" actId="26606"/>
          <ac:spMkLst>
            <pc:docMk/>
            <pc:sldMk cId="109857222" sldId="256"/>
            <ac:spMk id="46" creationId="{D38784C3-11AE-0BE2-6339-1A2BDAC7F034}"/>
          </ac:spMkLst>
        </pc:spChg>
        <pc:spChg chg="add">
          <ac:chgData name="Shelley E Rose" userId="af919338-6342-4600-b0ec-cbc2a74b6be0" providerId="ADAL" clId="{00A38A25-FE82-45BF-BFFD-37A5F570CF01}" dt="2023-04-27T14:22:31.161" v="124" actId="26606"/>
          <ac:spMkLst>
            <pc:docMk/>
            <pc:sldMk cId="109857222" sldId="256"/>
            <ac:spMk id="48" creationId="{67A7C490-FB0D-4946-BDB7-1CF2F58DAE01}"/>
          </ac:spMkLst>
        </pc:spChg>
        <pc:spChg chg="add">
          <ac:chgData name="Shelley E Rose" userId="af919338-6342-4600-b0ec-cbc2a74b6be0" providerId="ADAL" clId="{00A38A25-FE82-45BF-BFFD-37A5F570CF01}" dt="2023-04-27T14:22:31.161" v="124" actId="26606"/>
          <ac:spMkLst>
            <pc:docMk/>
            <pc:sldMk cId="109857222" sldId="256"/>
            <ac:spMk id="49" creationId="{A455898E-1D0B-453B-A8AB-E169E93C0EE4}"/>
          </ac:spMkLst>
        </pc:spChg>
        <pc:spChg chg="add">
          <ac:chgData name="Shelley E Rose" userId="af919338-6342-4600-b0ec-cbc2a74b6be0" providerId="ADAL" clId="{00A38A25-FE82-45BF-BFFD-37A5F570CF01}" dt="2023-04-27T14:22:31.161" v="124" actId="26606"/>
          <ac:spMkLst>
            <pc:docMk/>
            <pc:sldMk cId="109857222" sldId="256"/>
            <ac:spMk id="50" creationId="{B2C335F7-F61C-4EB4-80F2-4B1438FE66BB}"/>
          </ac:spMkLst>
        </pc:spChg>
        <pc:picChg chg="add del">
          <ac:chgData name="Shelley E Rose" userId="af919338-6342-4600-b0ec-cbc2a74b6be0" providerId="ADAL" clId="{00A38A25-FE82-45BF-BFFD-37A5F570CF01}" dt="2023-04-27T14:20:43.791" v="109" actId="26606"/>
          <ac:picMkLst>
            <pc:docMk/>
            <pc:sldMk cId="109857222" sldId="256"/>
            <ac:picMk id="4" creationId="{336DAA16-9C73-20F6-3477-2D81140FB9CA}"/>
          </ac:picMkLst>
        </pc:picChg>
        <pc:picChg chg="add del">
          <ac:chgData name="Shelley E Rose" userId="af919338-6342-4600-b0ec-cbc2a74b6be0" providerId="ADAL" clId="{00A38A25-FE82-45BF-BFFD-37A5F570CF01}" dt="2023-04-27T14:20:51.124" v="111" actId="26606"/>
          <ac:picMkLst>
            <pc:docMk/>
            <pc:sldMk cId="109857222" sldId="256"/>
            <ac:picMk id="14" creationId="{9381EEA9-D735-2512-48C0-160A4B1571ED}"/>
          </ac:picMkLst>
        </pc:picChg>
        <pc:picChg chg="add del">
          <ac:chgData name="Shelley E Rose" userId="af919338-6342-4600-b0ec-cbc2a74b6be0" providerId="ADAL" clId="{00A38A25-FE82-45BF-BFFD-37A5F570CF01}" dt="2023-04-27T14:20:53.207" v="113" actId="26606"/>
          <ac:picMkLst>
            <pc:docMk/>
            <pc:sldMk cId="109857222" sldId="256"/>
            <ac:picMk id="18" creationId="{D75AC4A2-0C10-A739-D2BA-F9E620179DE6}"/>
          </ac:picMkLst>
        </pc:picChg>
        <pc:picChg chg="add del">
          <ac:chgData name="Shelley E Rose" userId="af919338-6342-4600-b0ec-cbc2a74b6be0" providerId="ADAL" clId="{00A38A25-FE82-45BF-BFFD-37A5F570CF01}" dt="2023-04-27T14:20:56.719" v="115" actId="26606"/>
          <ac:picMkLst>
            <pc:docMk/>
            <pc:sldMk cId="109857222" sldId="256"/>
            <ac:picMk id="23" creationId="{B3FCFD45-BC9B-B693-62ED-2815CE8392C6}"/>
          </ac:picMkLst>
        </pc:picChg>
        <pc:picChg chg="add del">
          <ac:chgData name="Shelley E Rose" userId="af919338-6342-4600-b0ec-cbc2a74b6be0" providerId="ADAL" clId="{00A38A25-FE82-45BF-BFFD-37A5F570CF01}" dt="2023-04-27T14:20:58.111" v="117" actId="26606"/>
          <ac:picMkLst>
            <pc:docMk/>
            <pc:sldMk cId="109857222" sldId="256"/>
            <ac:picMk id="28" creationId="{9381EEA9-D735-2512-48C0-160A4B1571ED}"/>
          </ac:picMkLst>
        </pc:picChg>
        <pc:picChg chg="add mod ord">
          <ac:chgData name="Shelley E Rose" userId="af919338-6342-4600-b0ec-cbc2a74b6be0" providerId="ADAL" clId="{00A38A25-FE82-45BF-BFFD-37A5F570CF01}" dt="2023-04-27T14:22:31.161" v="124" actId="26606"/>
          <ac:picMkLst>
            <pc:docMk/>
            <pc:sldMk cId="109857222" sldId="256"/>
            <ac:picMk id="33" creationId="{336DAA16-9C73-20F6-3477-2D81140FB9CA}"/>
          </ac:picMkLst>
        </pc:picChg>
        <pc:cxnChg chg="add del">
          <ac:chgData name="Shelley E Rose" userId="af919338-6342-4600-b0ec-cbc2a74b6be0" providerId="ADAL" clId="{00A38A25-FE82-45BF-BFFD-37A5F570CF01}" dt="2023-04-27T14:20:56.719" v="115" actId="26606"/>
          <ac:cxnSpMkLst>
            <pc:docMk/>
            <pc:sldMk cId="109857222" sldId="256"/>
            <ac:cxnSpMk id="24" creationId="{13AC671C-E66F-43C5-A66A-C477339DD232}"/>
          </ac:cxnSpMkLst>
        </pc:cxnChg>
      </pc:sldChg>
      <pc:sldChg chg="addSp delSp modSp new mod ord setBg">
        <pc:chgData name="Shelley E Rose" userId="af919338-6342-4600-b0ec-cbc2a74b6be0" providerId="ADAL" clId="{00A38A25-FE82-45BF-BFFD-37A5F570CF01}" dt="2023-04-27T14:43:51.632" v="764" actId="20577"/>
        <pc:sldMkLst>
          <pc:docMk/>
          <pc:sldMk cId="680037476" sldId="257"/>
        </pc:sldMkLst>
        <pc:spChg chg="mod">
          <ac:chgData name="Shelley E Rose" userId="af919338-6342-4600-b0ec-cbc2a74b6be0" providerId="ADAL" clId="{00A38A25-FE82-45BF-BFFD-37A5F570CF01}" dt="2023-04-27T14:43:27.091" v="638" actId="20577"/>
          <ac:spMkLst>
            <pc:docMk/>
            <pc:sldMk cId="680037476" sldId="257"/>
            <ac:spMk id="2" creationId="{F85DB832-9A98-A7FD-515D-D58A63BB583E}"/>
          </ac:spMkLst>
        </pc:spChg>
        <pc:spChg chg="del mod">
          <ac:chgData name="Shelley E Rose" userId="af919338-6342-4600-b0ec-cbc2a74b6be0" providerId="ADAL" clId="{00A38A25-FE82-45BF-BFFD-37A5F570CF01}" dt="2023-04-27T14:43:20.671" v="629" actId="26606"/>
          <ac:spMkLst>
            <pc:docMk/>
            <pc:sldMk cId="680037476" sldId="257"/>
            <ac:spMk id="3" creationId="{BFEF78A2-53EA-C3BC-035F-595D2AC9EC34}"/>
          </ac:spMkLst>
        </pc:spChg>
        <pc:spChg chg="add">
          <ac:chgData name="Shelley E Rose" userId="af919338-6342-4600-b0ec-cbc2a74b6be0" providerId="ADAL" clId="{00A38A25-FE82-45BF-BFFD-37A5F570CF01}" dt="2023-04-27T14:43:20.671" v="629" actId="26606"/>
          <ac:spMkLst>
            <pc:docMk/>
            <pc:sldMk cId="680037476" sldId="257"/>
            <ac:spMk id="9" creationId="{817D949E-564D-4503-A64E-D22FA3232C29}"/>
          </ac:spMkLst>
        </pc:spChg>
        <pc:spChg chg="add">
          <ac:chgData name="Shelley E Rose" userId="af919338-6342-4600-b0ec-cbc2a74b6be0" providerId="ADAL" clId="{00A38A25-FE82-45BF-BFFD-37A5F570CF01}" dt="2023-04-27T14:43:20.671" v="629" actId="26606"/>
          <ac:spMkLst>
            <pc:docMk/>
            <pc:sldMk cId="680037476" sldId="257"/>
            <ac:spMk id="11" creationId="{92BE0106-0C20-465B-A1BE-0BAC2737B1AD}"/>
          </ac:spMkLst>
        </pc:spChg>
        <pc:spChg chg="add">
          <ac:chgData name="Shelley E Rose" userId="af919338-6342-4600-b0ec-cbc2a74b6be0" providerId="ADAL" clId="{00A38A25-FE82-45BF-BFFD-37A5F570CF01}" dt="2023-04-27T14:43:20.671" v="629" actId="26606"/>
          <ac:spMkLst>
            <pc:docMk/>
            <pc:sldMk cId="680037476" sldId="257"/>
            <ac:spMk id="13" creationId="{851808AB-2943-464C-A710-F2A18D869334}"/>
          </ac:spMkLst>
        </pc:spChg>
        <pc:graphicFrameChg chg="add mod">
          <ac:chgData name="Shelley E Rose" userId="af919338-6342-4600-b0ec-cbc2a74b6be0" providerId="ADAL" clId="{00A38A25-FE82-45BF-BFFD-37A5F570CF01}" dt="2023-04-27T14:43:51.632" v="764" actId="20577"/>
          <ac:graphicFrameMkLst>
            <pc:docMk/>
            <pc:sldMk cId="680037476" sldId="257"/>
            <ac:graphicFrameMk id="5" creationId="{A16176E7-F0E7-42B6-E818-A3B7C7FD2616}"/>
          </ac:graphicFrameMkLst>
        </pc:graphicFrameChg>
      </pc:sldChg>
      <pc:sldChg chg="addSp delSp modSp new mod modClrScheme chgLayout">
        <pc:chgData name="Shelley E Rose" userId="af919338-6342-4600-b0ec-cbc2a74b6be0" providerId="ADAL" clId="{00A38A25-FE82-45BF-BFFD-37A5F570CF01}" dt="2023-04-27T14:35:12.752" v="251"/>
        <pc:sldMkLst>
          <pc:docMk/>
          <pc:sldMk cId="3079802571" sldId="258"/>
        </pc:sldMkLst>
        <pc:spChg chg="del">
          <ac:chgData name="Shelley E Rose" userId="af919338-6342-4600-b0ec-cbc2a74b6be0" providerId="ADAL" clId="{00A38A25-FE82-45BF-BFFD-37A5F570CF01}" dt="2023-04-27T14:34:25.361" v="230" actId="700"/>
          <ac:spMkLst>
            <pc:docMk/>
            <pc:sldMk cId="3079802571" sldId="258"/>
            <ac:spMk id="2" creationId="{EC4DE55C-8825-CFF8-B10F-C2B10C360B0C}"/>
          </ac:spMkLst>
        </pc:spChg>
        <pc:spChg chg="del">
          <ac:chgData name="Shelley E Rose" userId="af919338-6342-4600-b0ec-cbc2a74b6be0" providerId="ADAL" clId="{00A38A25-FE82-45BF-BFFD-37A5F570CF01}" dt="2023-04-27T14:34:25.361" v="230" actId="700"/>
          <ac:spMkLst>
            <pc:docMk/>
            <pc:sldMk cId="3079802571" sldId="258"/>
            <ac:spMk id="3" creationId="{898F7A98-8A53-8CD5-FD96-DE43CA81EE14}"/>
          </ac:spMkLst>
        </pc:spChg>
        <pc:spChg chg="add mod">
          <ac:chgData name="Shelley E Rose" userId="af919338-6342-4600-b0ec-cbc2a74b6be0" providerId="ADAL" clId="{00A38A25-FE82-45BF-BFFD-37A5F570CF01}" dt="2023-04-27T14:35:12.752" v="251"/>
          <ac:spMkLst>
            <pc:docMk/>
            <pc:sldMk cId="3079802571" sldId="258"/>
            <ac:spMk id="6" creationId="{5E2E7910-4A9F-CE9A-132C-E5FFF967C0CD}"/>
          </ac:spMkLst>
        </pc:spChg>
        <pc:picChg chg="add mod">
          <ac:chgData name="Shelley E Rose" userId="af919338-6342-4600-b0ec-cbc2a74b6be0" providerId="ADAL" clId="{00A38A25-FE82-45BF-BFFD-37A5F570CF01}" dt="2023-04-27T14:34:37.831" v="234" actId="1076"/>
          <ac:picMkLst>
            <pc:docMk/>
            <pc:sldMk cId="3079802571" sldId="258"/>
            <ac:picMk id="5" creationId="{35B6C392-D2BD-3407-D1ED-6FCF50DBC26D}"/>
          </ac:picMkLst>
        </pc:picChg>
      </pc:sldChg>
      <pc:sldChg chg="addSp delSp modSp new del mod modClrScheme chgLayout">
        <pc:chgData name="Shelley E Rose" userId="af919338-6342-4600-b0ec-cbc2a74b6be0" providerId="ADAL" clId="{00A38A25-FE82-45BF-BFFD-37A5F570CF01}" dt="2023-04-27T14:43:55.549" v="765" actId="47"/>
        <pc:sldMkLst>
          <pc:docMk/>
          <pc:sldMk cId="4024286519" sldId="259"/>
        </pc:sldMkLst>
        <pc:spChg chg="del mod ord">
          <ac:chgData name="Shelley E Rose" userId="af919338-6342-4600-b0ec-cbc2a74b6be0" providerId="ADAL" clId="{00A38A25-FE82-45BF-BFFD-37A5F570CF01}" dt="2023-04-27T14:42:16.410" v="490" actId="700"/>
          <ac:spMkLst>
            <pc:docMk/>
            <pc:sldMk cId="4024286519" sldId="259"/>
            <ac:spMk id="2" creationId="{25FDC4C5-A2F5-9B10-35A6-12E9F9C249FC}"/>
          </ac:spMkLst>
        </pc:spChg>
        <pc:spChg chg="del mod ord">
          <ac:chgData name="Shelley E Rose" userId="af919338-6342-4600-b0ec-cbc2a74b6be0" providerId="ADAL" clId="{00A38A25-FE82-45BF-BFFD-37A5F570CF01}" dt="2023-04-27T14:42:16.410" v="490" actId="700"/>
          <ac:spMkLst>
            <pc:docMk/>
            <pc:sldMk cId="4024286519" sldId="259"/>
            <ac:spMk id="3" creationId="{2E5C05F6-5582-31C4-9480-D068E3E038FD}"/>
          </ac:spMkLst>
        </pc:spChg>
        <pc:spChg chg="add mod ord">
          <ac:chgData name="Shelley E Rose" userId="af919338-6342-4600-b0ec-cbc2a74b6be0" providerId="ADAL" clId="{00A38A25-FE82-45BF-BFFD-37A5F570CF01}" dt="2023-04-27T14:42:20.437" v="501" actId="20577"/>
          <ac:spMkLst>
            <pc:docMk/>
            <pc:sldMk cId="4024286519" sldId="259"/>
            <ac:spMk id="4" creationId="{522B2703-934B-6F5A-778D-C9EA82936754}"/>
          </ac:spMkLst>
        </pc:spChg>
        <pc:spChg chg="add mod ord">
          <ac:chgData name="Shelley E Rose" userId="af919338-6342-4600-b0ec-cbc2a74b6be0" providerId="ADAL" clId="{00A38A25-FE82-45BF-BFFD-37A5F570CF01}" dt="2023-04-27T14:42:35.586" v="541" actId="20577"/>
          <ac:spMkLst>
            <pc:docMk/>
            <pc:sldMk cId="4024286519" sldId="259"/>
            <ac:spMk id="5" creationId="{061F48FA-FC08-5F12-ABA8-D33037738470}"/>
          </ac:spMkLst>
        </pc:spChg>
        <pc:spChg chg="add mod ord">
          <ac:chgData name="Shelley E Rose" userId="af919338-6342-4600-b0ec-cbc2a74b6be0" providerId="ADAL" clId="{00A38A25-FE82-45BF-BFFD-37A5F570CF01}" dt="2023-04-27T14:42:52.991" v="627" actId="20577"/>
          <ac:spMkLst>
            <pc:docMk/>
            <pc:sldMk cId="4024286519" sldId="259"/>
            <ac:spMk id="6" creationId="{4E2E7CF7-5296-92BD-1D65-0864DBCDAB5D}"/>
          </ac:spMkLst>
        </pc:spChg>
      </pc:sldChg>
      <pc:sldChg chg="add">
        <pc:chgData name="Shelley E Rose" userId="af919338-6342-4600-b0ec-cbc2a74b6be0" providerId="ADAL" clId="{00A38A25-FE82-45BF-BFFD-37A5F570CF01}" dt="2023-04-27T14:43:16.282" v="628" actId="2890"/>
        <pc:sldMkLst>
          <pc:docMk/>
          <pc:sldMk cId="3816040160" sldId="260"/>
        </pc:sldMkLst>
      </pc:sldChg>
      <pc:sldChg chg="addSp delSp modSp new mod setBg modClrScheme delDesignElem chgLayout">
        <pc:chgData name="Shelley E Rose" userId="af919338-6342-4600-b0ec-cbc2a74b6be0" providerId="ADAL" clId="{00A38A25-FE82-45BF-BFFD-37A5F570CF01}" dt="2023-04-27T14:52:45.546" v="1575" actId="20577"/>
        <pc:sldMkLst>
          <pc:docMk/>
          <pc:sldMk cId="2752714296" sldId="261"/>
        </pc:sldMkLst>
        <pc:spChg chg="add del mod ord">
          <ac:chgData name="Shelley E Rose" userId="af919338-6342-4600-b0ec-cbc2a74b6be0" providerId="ADAL" clId="{00A38A25-FE82-45BF-BFFD-37A5F570CF01}" dt="2023-04-27T14:44:55.112" v="768" actId="700"/>
          <ac:spMkLst>
            <pc:docMk/>
            <pc:sldMk cId="2752714296" sldId="261"/>
            <ac:spMk id="2" creationId="{69805EC6-A17F-C0CE-D6F2-0A636E6B5DDE}"/>
          </ac:spMkLst>
        </pc:spChg>
        <pc:spChg chg="add del mod ord">
          <ac:chgData name="Shelley E Rose" userId="af919338-6342-4600-b0ec-cbc2a74b6be0" providerId="ADAL" clId="{00A38A25-FE82-45BF-BFFD-37A5F570CF01}" dt="2023-04-27T14:44:55.112" v="768" actId="700"/>
          <ac:spMkLst>
            <pc:docMk/>
            <pc:sldMk cId="2752714296" sldId="261"/>
            <ac:spMk id="3" creationId="{DFD994F8-B1B0-F02D-4092-448D3F3A43E2}"/>
          </ac:spMkLst>
        </pc:spChg>
        <pc:spChg chg="add del mod">
          <ac:chgData name="Shelley E Rose" userId="af919338-6342-4600-b0ec-cbc2a74b6be0" providerId="ADAL" clId="{00A38A25-FE82-45BF-BFFD-37A5F570CF01}" dt="2023-04-27T14:44:55.112" v="768" actId="700"/>
          <ac:spMkLst>
            <pc:docMk/>
            <pc:sldMk cId="2752714296" sldId="261"/>
            <ac:spMk id="4" creationId="{0D485473-55C8-3721-6F4D-83C27622E349}"/>
          </ac:spMkLst>
        </pc:spChg>
        <pc:spChg chg="add mod ord">
          <ac:chgData name="Shelley E Rose" userId="af919338-6342-4600-b0ec-cbc2a74b6be0" providerId="ADAL" clId="{00A38A25-FE82-45BF-BFFD-37A5F570CF01}" dt="2023-04-27T14:52:45.546" v="1575" actId="20577"/>
          <ac:spMkLst>
            <pc:docMk/>
            <pc:sldMk cId="2752714296" sldId="261"/>
            <ac:spMk id="5" creationId="{2DC9B753-5C00-8E9A-17D8-85D8E4067B2E}"/>
          </ac:spMkLst>
        </pc:spChg>
        <pc:spChg chg="add del mod ord">
          <ac:chgData name="Shelley E Rose" userId="af919338-6342-4600-b0ec-cbc2a74b6be0" providerId="ADAL" clId="{00A38A25-FE82-45BF-BFFD-37A5F570CF01}" dt="2023-04-27T14:45:26.762" v="792" actId="26606"/>
          <ac:spMkLst>
            <pc:docMk/>
            <pc:sldMk cId="2752714296" sldId="261"/>
            <ac:spMk id="6" creationId="{EED3BC58-8B77-037E-F758-1E7BB774BFFD}"/>
          </ac:spMkLst>
        </pc:spChg>
        <pc:spChg chg="add mod ord">
          <ac:chgData name="Shelley E Rose" userId="af919338-6342-4600-b0ec-cbc2a74b6be0" providerId="ADAL" clId="{00A38A25-FE82-45BF-BFFD-37A5F570CF01}" dt="2023-04-27T14:52:24.748" v="1544" actId="20577"/>
          <ac:spMkLst>
            <pc:docMk/>
            <pc:sldMk cId="2752714296" sldId="261"/>
            <ac:spMk id="7" creationId="{D4F49801-2767-576A-F3E1-D0BAE7CE9575}"/>
          </ac:spMkLst>
        </pc:spChg>
        <pc:spChg chg="add del">
          <ac:chgData name="Shelley E Rose" userId="af919338-6342-4600-b0ec-cbc2a74b6be0" providerId="ADAL" clId="{00A38A25-FE82-45BF-BFFD-37A5F570CF01}" dt="2023-04-27T14:45:47.808" v="793" actId="700"/>
          <ac:spMkLst>
            <pc:docMk/>
            <pc:sldMk cId="2752714296" sldId="261"/>
            <ac:spMk id="12" creationId="{ADE57300-C7FF-4578-99A0-42B0295B123C}"/>
          </ac:spMkLst>
        </pc:spChg>
        <pc:spChg chg="add">
          <ac:chgData name="Shelley E Rose" userId="af919338-6342-4600-b0ec-cbc2a74b6be0" providerId="ADAL" clId="{00A38A25-FE82-45BF-BFFD-37A5F570CF01}" dt="2023-04-27T14:47:04.768" v="1115" actId="26606"/>
          <ac:spMkLst>
            <pc:docMk/>
            <pc:sldMk cId="2752714296" sldId="261"/>
            <ac:spMk id="13" creationId="{34C0330F-1D4F-4552-B799-615DD237B6DE}"/>
          </ac:spMkLst>
        </pc:spChg>
        <pc:spChg chg="add del">
          <ac:chgData name="Shelley E Rose" userId="af919338-6342-4600-b0ec-cbc2a74b6be0" providerId="ADAL" clId="{00A38A25-FE82-45BF-BFFD-37A5F570CF01}" dt="2023-04-27T14:45:47.808" v="793" actId="700"/>
          <ac:spMkLst>
            <pc:docMk/>
            <pc:sldMk cId="2752714296" sldId="261"/>
            <ac:spMk id="14" creationId="{F3FF94B3-6D3E-44FE-BB02-A9027C0003C7}"/>
          </ac:spMkLst>
        </pc:spChg>
        <pc:spChg chg="add">
          <ac:chgData name="Shelley E Rose" userId="af919338-6342-4600-b0ec-cbc2a74b6be0" providerId="ADAL" clId="{00A38A25-FE82-45BF-BFFD-37A5F570CF01}" dt="2023-04-27T14:47:04.768" v="1115" actId="26606"/>
          <ac:spMkLst>
            <pc:docMk/>
            <pc:sldMk cId="2752714296" sldId="261"/>
            <ac:spMk id="15" creationId="{450C084C-2967-474A-B5F9-270F1FB43643}"/>
          </ac:spMkLst>
        </pc:spChg>
        <pc:spChg chg="add del">
          <ac:chgData name="Shelley E Rose" userId="af919338-6342-4600-b0ec-cbc2a74b6be0" providerId="ADAL" clId="{00A38A25-FE82-45BF-BFFD-37A5F570CF01}" dt="2023-04-27T14:45:47.808" v="793" actId="700"/>
          <ac:spMkLst>
            <pc:docMk/>
            <pc:sldMk cId="2752714296" sldId="261"/>
            <ac:spMk id="16" creationId="{E20BB609-EF92-42DB-836C-0699A590B5CF}"/>
          </ac:spMkLst>
        </pc:spChg>
        <pc:spChg chg="add">
          <ac:chgData name="Shelley E Rose" userId="af919338-6342-4600-b0ec-cbc2a74b6be0" providerId="ADAL" clId="{00A38A25-FE82-45BF-BFFD-37A5F570CF01}" dt="2023-04-27T14:47:04.768" v="1115" actId="26606"/>
          <ac:spMkLst>
            <pc:docMk/>
            <pc:sldMk cId="2752714296" sldId="261"/>
            <ac:spMk id="17" creationId="{92BE0106-0C20-465B-A1BE-0BAC2737B1AD}"/>
          </ac:spMkLst>
        </pc:spChg>
        <pc:spChg chg="add del">
          <ac:chgData name="Shelley E Rose" userId="af919338-6342-4600-b0ec-cbc2a74b6be0" providerId="ADAL" clId="{00A38A25-FE82-45BF-BFFD-37A5F570CF01}" dt="2023-04-27T14:45:47.808" v="793" actId="700"/>
          <ac:spMkLst>
            <pc:docMk/>
            <pc:sldMk cId="2752714296" sldId="261"/>
            <ac:spMk id="18" creationId="{ECF0998E-D577-43EA-A7B8-E3EC67F75955}"/>
          </ac:spMkLst>
        </pc:spChg>
        <pc:spChg chg="add del">
          <ac:chgData name="Shelley E Rose" userId="af919338-6342-4600-b0ec-cbc2a74b6be0" providerId="ADAL" clId="{00A38A25-FE82-45BF-BFFD-37A5F570CF01}" dt="2023-04-27T14:45:47.808" v="793" actId="700"/>
          <ac:spMkLst>
            <pc:docMk/>
            <pc:sldMk cId="2752714296" sldId="261"/>
            <ac:spMk id="20" creationId="{B2C335F7-F61C-4EB4-80F2-4B1438FE66BB}"/>
          </ac:spMkLst>
        </pc:spChg>
        <pc:spChg chg="add del">
          <ac:chgData name="Shelley E Rose" userId="af919338-6342-4600-b0ec-cbc2a74b6be0" providerId="ADAL" clId="{00A38A25-FE82-45BF-BFFD-37A5F570CF01}" dt="2023-04-27T14:45:47.808" v="793" actId="700"/>
          <ac:spMkLst>
            <pc:docMk/>
            <pc:sldMk cId="2752714296" sldId="261"/>
            <ac:spMk id="22" creationId="{E7DC364D-882B-4786-89FB-1703C1A5CFF0}"/>
          </ac:spMkLst>
        </pc:spChg>
        <pc:spChg chg="add del">
          <ac:chgData name="Shelley E Rose" userId="af919338-6342-4600-b0ec-cbc2a74b6be0" providerId="ADAL" clId="{00A38A25-FE82-45BF-BFFD-37A5F570CF01}" dt="2023-04-27T14:45:47.808" v="793" actId="700"/>
          <ac:spMkLst>
            <pc:docMk/>
            <pc:sldMk cId="2752714296" sldId="261"/>
            <ac:spMk id="24" creationId="{F1189494-2B67-46D2-93D6-A122A09BF6B2}"/>
          </ac:spMkLst>
        </pc:spChg>
        <pc:picChg chg="add mod ord">
          <ac:chgData name="Shelley E Rose" userId="af919338-6342-4600-b0ec-cbc2a74b6be0" providerId="ADAL" clId="{00A38A25-FE82-45BF-BFFD-37A5F570CF01}" dt="2023-04-27T14:47:04.768" v="1115" actId="26606"/>
          <ac:picMkLst>
            <pc:docMk/>
            <pc:sldMk cId="2752714296" sldId="261"/>
            <ac:picMk id="8" creationId="{29CD2E5C-996B-692A-8549-2BF46DD11AFF}"/>
          </ac:picMkLst>
        </pc:picChg>
      </pc:sldChg>
      <pc:sldChg chg="addSp delSp modSp new mod setBg">
        <pc:chgData name="Shelley E Rose" userId="af919338-6342-4600-b0ec-cbc2a74b6be0" providerId="ADAL" clId="{00A38A25-FE82-45BF-BFFD-37A5F570CF01}" dt="2023-04-27T14:51:09.173" v="1437" actId="20577"/>
        <pc:sldMkLst>
          <pc:docMk/>
          <pc:sldMk cId="1118027509" sldId="262"/>
        </pc:sldMkLst>
        <pc:spChg chg="mod">
          <ac:chgData name="Shelley E Rose" userId="af919338-6342-4600-b0ec-cbc2a74b6be0" providerId="ADAL" clId="{00A38A25-FE82-45BF-BFFD-37A5F570CF01}" dt="2023-04-27T14:49:06.308" v="1331" actId="26606"/>
          <ac:spMkLst>
            <pc:docMk/>
            <pc:sldMk cId="1118027509" sldId="262"/>
            <ac:spMk id="2" creationId="{8C4320EA-A890-9F74-0BF9-05449C3D27B1}"/>
          </ac:spMkLst>
        </pc:spChg>
        <pc:spChg chg="del mod">
          <ac:chgData name="Shelley E Rose" userId="af919338-6342-4600-b0ec-cbc2a74b6be0" providerId="ADAL" clId="{00A38A25-FE82-45BF-BFFD-37A5F570CF01}" dt="2023-04-27T14:49:06.308" v="1331" actId="26606"/>
          <ac:spMkLst>
            <pc:docMk/>
            <pc:sldMk cId="1118027509" sldId="262"/>
            <ac:spMk id="3" creationId="{01F10287-E310-D1DB-2F0C-4EE4DF0BDB7F}"/>
          </ac:spMkLst>
        </pc:spChg>
        <pc:spChg chg="add">
          <ac:chgData name="Shelley E Rose" userId="af919338-6342-4600-b0ec-cbc2a74b6be0" providerId="ADAL" clId="{00A38A25-FE82-45BF-BFFD-37A5F570CF01}" dt="2023-04-27T14:49:06.308" v="1331" actId="26606"/>
          <ac:spMkLst>
            <pc:docMk/>
            <pc:sldMk cId="1118027509" sldId="262"/>
            <ac:spMk id="9" creationId="{817D949E-564D-4503-A64E-D22FA3232C29}"/>
          </ac:spMkLst>
        </pc:spChg>
        <pc:spChg chg="add">
          <ac:chgData name="Shelley E Rose" userId="af919338-6342-4600-b0ec-cbc2a74b6be0" providerId="ADAL" clId="{00A38A25-FE82-45BF-BFFD-37A5F570CF01}" dt="2023-04-27T14:49:06.308" v="1331" actId="26606"/>
          <ac:spMkLst>
            <pc:docMk/>
            <pc:sldMk cId="1118027509" sldId="262"/>
            <ac:spMk id="11" creationId="{92BE0106-0C20-465B-A1BE-0BAC2737B1AD}"/>
          </ac:spMkLst>
        </pc:spChg>
        <pc:spChg chg="add">
          <ac:chgData name="Shelley E Rose" userId="af919338-6342-4600-b0ec-cbc2a74b6be0" providerId="ADAL" clId="{00A38A25-FE82-45BF-BFFD-37A5F570CF01}" dt="2023-04-27T14:49:06.308" v="1331" actId="26606"/>
          <ac:spMkLst>
            <pc:docMk/>
            <pc:sldMk cId="1118027509" sldId="262"/>
            <ac:spMk id="13" creationId="{851808AB-2943-464C-A710-F2A18D869334}"/>
          </ac:spMkLst>
        </pc:spChg>
        <pc:graphicFrameChg chg="add mod">
          <ac:chgData name="Shelley E Rose" userId="af919338-6342-4600-b0ec-cbc2a74b6be0" providerId="ADAL" clId="{00A38A25-FE82-45BF-BFFD-37A5F570CF01}" dt="2023-04-27T14:51:09.173" v="1437" actId="20577"/>
          <ac:graphicFrameMkLst>
            <pc:docMk/>
            <pc:sldMk cId="1118027509" sldId="262"/>
            <ac:graphicFrameMk id="5" creationId="{B020DAF4-F4C4-88AC-9B36-DE6B76503152}"/>
          </ac:graphicFrameMkLst>
        </pc:graphicFrameChg>
      </pc:sldChg>
      <pc:sldMasterChg chg="add del addSldLayout delSldLayout">
        <pc:chgData name="Shelley E Rose" userId="af919338-6342-4600-b0ec-cbc2a74b6be0" providerId="ADAL" clId="{00A38A25-FE82-45BF-BFFD-37A5F570CF01}" dt="2023-04-27T14:20:58.175" v="118" actId="26606"/>
        <pc:sldMasterMkLst>
          <pc:docMk/>
          <pc:sldMasterMk cId="2460954070" sldId="2147483660"/>
        </pc:sldMasterMkLst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75" v="118" actId="2660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Shelley E Rose" userId="af919338-6342-4600-b0ec-cbc2a74b6be0" providerId="ADAL" clId="{00A38A25-FE82-45BF-BFFD-37A5F570CF01}" dt="2023-04-27T14:22:31.161" v="124" actId="26606"/>
        <pc:sldMasterMkLst>
          <pc:docMk/>
          <pc:sldMasterMk cId="1284591354" sldId="2147483672"/>
        </pc:sldMasterMkLst>
        <pc:sldLayoutChg chg="add del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625741922" sldId="2147483673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4088650510" sldId="2147483674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224416089" sldId="2147483675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1721617083" sldId="2147483676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2256408394" sldId="2147483677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3791259454" sldId="2147483678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4285901053" sldId="2147483679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1288815027" sldId="2147483680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3732697871" sldId="2147483681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1960905661" sldId="2147483682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1284591354" sldId="2147483672"/>
            <pc:sldLayoutMk cId="1100075764" sldId="2147483683"/>
          </pc:sldLayoutMkLst>
        </pc:sldLayoutChg>
      </pc:sldMasterChg>
      <pc:sldMasterChg chg="add del replId addSldLayout delSldLayout">
        <pc:chgData name="Shelley E Rose" userId="af919338-6342-4600-b0ec-cbc2a74b6be0" providerId="ADAL" clId="{00A38A25-FE82-45BF-BFFD-37A5F570CF01}" dt="2023-04-27T14:20:43.791" v="109" actId="26606"/>
        <pc:sldMasterMkLst>
          <pc:docMk/>
          <pc:sldMasterMk cId="1284591354" sldId="2147483672"/>
        </pc:sldMasterMkLst>
        <pc:sldLayoutChg chg="add del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625741922" sldId="2147483673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4088650510" sldId="2147483674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224416089" sldId="2147483675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1721617083" sldId="2147483676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2256408394" sldId="2147483677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3791259454" sldId="2147483678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4285901053" sldId="2147483679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1288815027" sldId="2147483680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3732697871" sldId="2147483681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1960905661" sldId="2147483682"/>
          </pc:sldLayoutMkLst>
        </pc:sldLayoutChg>
        <pc:sldLayoutChg chg="add del replId">
          <pc:chgData name="Shelley E Rose" userId="af919338-6342-4600-b0ec-cbc2a74b6be0" providerId="ADAL" clId="{00A38A25-FE82-45BF-BFFD-37A5F570CF01}" dt="2023-04-27T14:20:43.791" v="109" actId="26606"/>
          <pc:sldLayoutMkLst>
            <pc:docMk/>
            <pc:sldMasterMk cId="1284591354" sldId="2147483672"/>
            <pc:sldLayoutMk cId="1100075764" sldId="2147483683"/>
          </pc:sldLayoutMkLst>
        </pc:sldLayoutChg>
      </pc:sldMasterChg>
      <pc:sldMasterChg chg="add del addSldLayout delSldLayout">
        <pc:chgData name="Shelley E Rose" userId="af919338-6342-4600-b0ec-cbc2a74b6be0" providerId="ADAL" clId="{00A38A25-FE82-45BF-BFFD-37A5F570CF01}" dt="2023-04-27T14:20:58.111" v="117" actId="26606"/>
        <pc:sldMasterMkLst>
          <pc:docMk/>
          <pc:sldMasterMk cId="2671415883" sldId="2147483685"/>
        </pc:sldMasterMkLst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1076788176" sldId="2147483674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1152615853" sldId="2147483675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354218203" sldId="2147483676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3481722608" sldId="2147483677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420221908" sldId="2147483678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3098021985" sldId="2147483679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3269644869" sldId="2147483680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2793839037" sldId="2147483681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1312197920" sldId="2147483682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23295635" sldId="2147483683"/>
          </pc:sldLayoutMkLst>
        </pc:sldLayoutChg>
        <pc:sldLayoutChg chg="add del">
          <pc:chgData name="Shelley E Rose" userId="af919338-6342-4600-b0ec-cbc2a74b6be0" providerId="ADAL" clId="{00A38A25-FE82-45BF-BFFD-37A5F570CF01}" dt="2023-04-27T14:20:58.111" v="117" actId="26606"/>
          <pc:sldLayoutMkLst>
            <pc:docMk/>
            <pc:sldMasterMk cId="2671415883" sldId="2147483685"/>
            <pc:sldLayoutMk cId="1934477099" sldId="2147483684"/>
          </pc:sldLayoutMkLst>
        </pc:sldLayoutChg>
      </pc:sldMasterChg>
      <pc:sldMasterChg chg="add del addSldLayout delSldLayout">
        <pc:chgData name="Shelley E Rose" userId="af919338-6342-4600-b0ec-cbc2a74b6be0" providerId="ADAL" clId="{00A38A25-FE82-45BF-BFFD-37A5F570CF01}" dt="2023-04-27T14:20:56.719" v="115" actId="26606"/>
        <pc:sldMasterMkLst>
          <pc:docMk/>
          <pc:sldMasterMk cId="2801507360" sldId="2147483698"/>
        </pc:sldMasterMkLst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26180" sldId="2147483687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1713160581" sldId="2147483688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3606835475" sldId="2147483689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234590713" sldId="2147483690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3680499803" sldId="2147483691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2839536727" sldId="2147483692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2941796033" sldId="2147483693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3590931230" sldId="2147483694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1573738586" sldId="2147483695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3709867238" sldId="2147483696"/>
          </pc:sldLayoutMkLst>
        </pc:sldLayoutChg>
        <pc:sldLayoutChg chg="add del">
          <pc:chgData name="Shelley E Rose" userId="af919338-6342-4600-b0ec-cbc2a74b6be0" providerId="ADAL" clId="{00A38A25-FE82-45BF-BFFD-37A5F570CF01}" dt="2023-04-27T14:20:56.719" v="115" actId="26606"/>
          <pc:sldLayoutMkLst>
            <pc:docMk/>
            <pc:sldMasterMk cId="2801507360" sldId="2147483698"/>
            <pc:sldLayoutMk cId="3668018694" sldId="2147483697"/>
          </pc:sldLayoutMkLst>
        </pc:sldLayoutChg>
      </pc:sldMasterChg>
      <pc:sldMasterChg chg="add del addSldLayout delSldLayout">
        <pc:chgData name="Shelley E Rose" userId="af919338-6342-4600-b0ec-cbc2a74b6be0" providerId="ADAL" clId="{00A38A25-FE82-45BF-BFFD-37A5F570CF01}" dt="2023-04-27T14:21:38.644" v="121" actId="26606"/>
        <pc:sldMasterMkLst>
          <pc:docMk/>
          <pc:sldMasterMk cId="3351245855" sldId="2147483707"/>
        </pc:sldMasterMkLst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1797852651" sldId="2147483696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3578622055" sldId="2147483697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2693386398" sldId="2147483698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1614927714" sldId="2147483699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2573441346" sldId="2147483700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1930999593" sldId="2147483701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1421887704" sldId="2147483702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1608207385" sldId="2147483703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1980761788" sldId="2147483704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1168368353" sldId="2147483705"/>
          </pc:sldLayoutMkLst>
        </pc:sldLayoutChg>
        <pc:sldLayoutChg chg="add del">
          <pc:chgData name="Shelley E Rose" userId="af919338-6342-4600-b0ec-cbc2a74b6be0" providerId="ADAL" clId="{00A38A25-FE82-45BF-BFFD-37A5F570CF01}" dt="2023-04-27T14:21:38.644" v="121" actId="26606"/>
          <pc:sldLayoutMkLst>
            <pc:docMk/>
            <pc:sldMasterMk cId="3351245855" sldId="2147483707"/>
            <pc:sldLayoutMk cId="1564094715" sldId="2147483706"/>
          </pc:sldLayoutMkLst>
        </pc:sldLayoutChg>
      </pc:sldMasterChg>
      <pc:sldMasterChg chg="add del addSldLayout delSldLayout">
        <pc:chgData name="Shelley E Rose" userId="af919338-6342-4600-b0ec-cbc2a74b6be0" providerId="ADAL" clId="{00A38A25-FE82-45BF-BFFD-37A5F570CF01}" dt="2023-04-27T14:20:53.207" v="113" actId="26606"/>
        <pc:sldMasterMkLst>
          <pc:docMk/>
          <pc:sldMasterMk cId="1017771312" sldId="2147483711"/>
        </pc:sldMasterMkLst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3446872818" sldId="2147483700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4176263101" sldId="2147483701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1629535166" sldId="2147483702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1427314334" sldId="2147483703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3380303420" sldId="2147483704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3359609446" sldId="2147483705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3836238215" sldId="2147483706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183650898" sldId="2147483707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806834961" sldId="2147483708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3190709373" sldId="2147483709"/>
          </pc:sldLayoutMkLst>
        </pc:sldLayoutChg>
        <pc:sldLayoutChg chg="add del">
          <pc:chgData name="Shelley E Rose" userId="af919338-6342-4600-b0ec-cbc2a74b6be0" providerId="ADAL" clId="{00A38A25-FE82-45BF-BFFD-37A5F570CF01}" dt="2023-04-27T14:20:53.207" v="113" actId="26606"/>
          <pc:sldLayoutMkLst>
            <pc:docMk/>
            <pc:sldMasterMk cId="1017771312" sldId="2147483711"/>
            <pc:sldLayoutMk cId="3085585657" sldId="2147483710"/>
          </pc:sldLayoutMkLst>
        </pc:sldLayoutChg>
      </pc:sldMasterChg>
      <pc:sldMasterChg chg="add addSldLayout">
        <pc:chgData name="Shelley E Rose" userId="af919338-6342-4600-b0ec-cbc2a74b6be0" providerId="ADAL" clId="{00A38A25-FE82-45BF-BFFD-37A5F570CF01}" dt="2023-04-27T14:22:31.161" v="124" actId="26606"/>
        <pc:sldMasterMkLst>
          <pc:docMk/>
          <pc:sldMasterMk cId="2308742077" sldId="2147483720"/>
        </pc:sldMasterMkLst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364192601" sldId="2147483709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3587920331" sldId="2147483710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1414341557" sldId="2147483711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3156742460" sldId="2147483712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1266420210" sldId="2147483713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4008673258" sldId="2147483714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2001832006" sldId="2147483715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3552726852" sldId="2147483716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1173609386" sldId="2147483717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86590579" sldId="2147483718"/>
          </pc:sldLayoutMkLst>
        </pc:sldLayoutChg>
        <pc:sldLayoutChg chg="add">
          <pc:chgData name="Shelley E Rose" userId="af919338-6342-4600-b0ec-cbc2a74b6be0" providerId="ADAL" clId="{00A38A25-FE82-45BF-BFFD-37A5F570CF01}" dt="2023-04-27T14:22:31.161" v="124" actId="26606"/>
          <pc:sldLayoutMkLst>
            <pc:docMk/>
            <pc:sldMasterMk cId="2308742077" sldId="2147483720"/>
            <pc:sldLayoutMk cId="578485217" sldId="2147483719"/>
          </pc:sldLayoutMkLst>
        </pc:sldLayoutChg>
      </pc:sldMasterChg>
      <pc:sldMasterChg chg="add del addSldLayout delSldLayout">
        <pc:chgData name="Shelley E Rose" userId="af919338-6342-4600-b0ec-cbc2a74b6be0" providerId="ADAL" clId="{00A38A25-FE82-45BF-BFFD-37A5F570CF01}" dt="2023-04-27T14:22:31.111" v="123" actId="26606"/>
        <pc:sldMasterMkLst>
          <pc:docMk/>
          <pc:sldMasterMk cId="2584306444" sldId="2147483746"/>
        </pc:sldMasterMkLst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953581633" sldId="2147483735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3808236152" sldId="2147483736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1112523407" sldId="2147483737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2895365713" sldId="2147483738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3663573621" sldId="2147483739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1257908828" sldId="2147483740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3296020593" sldId="2147483741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1202615518" sldId="2147483742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2192862140" sldId="2147483743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423333454" sldId="2147483744"/>
          </pc:sldLayoutMkLst>
        </pc:sldLayoutChg>
        <pc:sldLayoutChg chg="add del">
          <pc:chgData name="Shelley E Rose" userId="af919338-6342-4600-b0ec-cbc2a74b6be0" providerId="ADAL" clId="{00A38A25-FE82-45BF-BFFD-37A5F570CF01}" dt="2023-04-27T14:22:31.111" v="123" actId="26606"/>
          <pc:sldLayoutMkLst>
            <pc:docMk/>
            <pc:sldMasterMk cId="2584306444" sldId="2147483746"/>
            <pc:sldLayoutMk cId="4105882065" sldId="2147483745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ratory.cleteaching.org/search?query=universal+design&amp;query_type=exact_match&amp;record_types%5B%5D=Item&amp;record_types%5B%5D=Collection&amp;submit_search=Submit" TargetMode="External"/><Relationship Id="rId2" Type="http://schemas.openxmlformats.org/officeDocument/2006/relationships/hyperlink" Target="https://universaldesign.ie/what-is-universal-design/" TargetMode="External"/><Relationship Id="rId1" Type="http://schemas.openxmlformats.org/officeDocument/2006/relationships/hyperlink" Target="https://cndls.georgetown.edu/universal-design-for-learning/" TargetMode="External"/><Relationship Id="rId5" Type="http://schemas.openxmlformats.org/officeDocument/2006/relationships/hyperlink" Target="https://www.cast.org/impact/universal-design-for-learning-udl" TargetMode="External"/><Relationship Id="rId4" Type="http://schemas.openxmlformats.org/officeDocument/2006/relationships/hyperlink" Target="https://thinkudl.org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aldesign.ie/what-is-universal-design/" TargetMode="External"/><Relationship Id="rId2" Type="http://schemas.openxmlformats.org/officeDocument/2006/relationships/hyperlink" Target="https://cndls.georgetown.edu/universal-design-for-learning/" TargetMode="External"/><Relationship Id="rId1" Type="http://schemas.openxmlformats.org/officeDocument/2006/relationships/hyperlink" Target="https://www.cast.org/impact/universal-design-for-learning-udl" TargetMode="External"/><Relationship Id="rId5" Type="http://schemas.openxmlformats.org/officeDocument/2006/relationships/hyperlink" Target="https://thinkudl.org/" TargetMode="External"/><Relationship Id="rId4" Type="http://schemas.openxmlformats.org/officeDocument/2006/relationships/hyperlink" Target="https://referatory.cleteaching.org/search?query=universal+design&amp;query_type=exact_match&amp;record_types%5B%5D=Item&amp;record_types%5B%5D=Collection&amp;submit_search=Subm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B3B76-9D69-4AA1-B81D-63EF04C201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914AAD-8FDC-4930-B98A-C8C265501064}">
      <dgm:prSet/>
      <dgm:spPr/>
      <dgm:t>
        <a:bodyPr/>
        <a:lstStyle/>
        <a:p>
          <a:r>
            <a:rPr lang="en-US" dirty="0"/>
            <a:t>What does UDL mean to you?</a:t>
          </a:r>
        </a:p>
      </dgm:t>
    </dgm:pt>
    <dgm:pt modelId="{C70E659F-378E-4A83-9DFF-0D72F155ADAC}" type="parTrans" cxnId="{6A822814-7C83-40FF-9FCA-1A701F1C10B7}">
      <dgm:prSet/>
      <dgm:spPr/>
      <dgm:t>
        <a:bodyPr/>
        <a:lstStyle/>
        <a:p>
          <a:endParaRPr lang="en-US"/>
        </a:p>
      </dgm:t>
    </dgm:pt>
    <dgm:pt modelId="{5ABC77B7-9E84-4779-BBCF-131CADC4FD1E}" type="sibTrans" cxnId="{6A822814-7C83-40FF-9FCA-1A701F1C10B7}">
      <dgm:prSet/>
      <dgm:spPr/>
      <dgm:t>
        <a:bodyPr/>
        <a:lstStyle/>
        <a:p>
          <a:endParaRPr lang="en-US"/>
        </a:p>
      </dgm:t>
    </dgm:pt>
    <dgm:pt modelId="{3EFD2776-6BEA-4BA5-AA16-6540833C3FEB}">
      <dgm:prSet/>
      <dgm:spPr/>
      <dgm:t>
        <a:bodyPr/>
        <a:lstStyle/>
        <a:p>
          <a:r>
            <a:rPr lang="en-US" dirty="0"/>
            <a:t>Do you use UDL strategies in your current practice?</a:t>
          </a:r>
        </a:p>
      </dgm:t>
    </dgm:pt>
    <dgm:pt modelId="{1949468B-083D-4729-AF4B-17057342542D}" type="parTrans" cxnId="{FAA52FB5-A628-4E98-94EF-AB4A85D17138}">
      <dgm:prSet/>
      <dgm:spPr/>
      <dgm:t>
        <a:bodyPr/>
        <a:lstStyle/>
        <a:p>
          <a:endParaRPr lang="en-US"/>
        </a:p>
      </dgm:t>
    </dgm:pt>
    <dgm:pt modelId="{1D4BE1B7-BC3F-4BAC-BFDA-96A7125C470B}" type="sibTrans" cxnId="{FAA52FB5-A628-4E98-94EF-AB4A85D17138}">
      <dgm:prSet/>
      <dgm:spPr/>
      <dgm:t>
        <a:bodyPr/>
        <a:lstStyle/>
        <a:p>
          <a:endParaRPr lang="en-US"/>
        </a:p>
      </dgm:t>
    </dgm:pt>
    <dgm:pt modelId="{A39A3015-57EA-4689-8525-9D09216ACAEE}" type="pres">
      <dgm:prSet presAssocID="{CA7B3B76-9D69-4AA1-B81D-63EF04C201A4}" presName="linear" presStyleCnt="0">
        <dgm:presLayoutVars>
          <dgm:animLvl val="lvl"/>
          <dgm:resizeHandles val="exact"/>
        </dgm:presLayoutVars>
      </dgm:prSet>
      <dgm:spPr/>
    </dgm:pt>
    <dgm:pt modelId="{74C91381-2F13-4742-B1A0-AB4E6B5EB256}" type="pres">
      <dgm:prSet presAssocID="{74914AAD-8FDC-4930-B98A-C8C2655010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3F2718-9B4B-4969-8394-0D10E9A3057C}" type="pres">
      <dgm:prSet presAssocID="{5ABC77B7-9E84-4779-BBCF-131CADC4FD1E}" presName="spacer" presStyleCnt="0"/>
      <dgm:spPr/>
    </dgm:pt>
    <dgm:pt modelId="{1D7E7AD8-6EFC-4DC6-B4F9-AE73C6E082EE}" type="pres">
      <dgm:prSet presAssocID="{3EFD2776-6BEA-4BA5-AA16-6540833C3FE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822814-7C83-40FF-9FCA-1A701F1C10B7}" srcId="{CA7B3B76-9D69-4AA1-B81D-63EF04C201A4}" destId="{74914AAD-8FDC-4930-B98A-C8C265501064}" srcOrd="0" destOrd="0" parTransId="{C70E659F-378E-4A83-9DFF-0D72F155ADAC}" sibTransId="{5ABC77B7-9E84-4779-BBCF-131CADC4FD1E}"/>
    <dgm:cxn modelId="{DDBC3821-7CC3-45D2-A39D-7ACDAD565135}" type="presOf" srcId="{3EFD2776-6BEA-4BA5-AA16-6540833C3FEB}" destId="{1D7E7AD8-6EFC-4DC6-B4F9-AE73C6E082EE}" srcOrd="0" destOrd="0" presId="urn:microsoft.com/office/officeart/2005/8/layout/vList2"/>
    <dgm:cxn modelId="{7BE98B24-D6F6-40DE-9B9C-8D414AD8C8FF}" type="presOf" srcId="{74914AAD-8FDC-4930-B98A-C8C265501064}" destId="{74C91381-2F13-4742-B1A0-AB4E6B5EB256}" srcOrd="0" destOrd="0" presId="urn:microsoft.com/office/officeart/2005/8/layout/vList2"/>
    <dgm:cxn modelId="{F5F9B23F-82CB-4B39-9B12-1CE0C6196111}" type="presOf" srcId="{CA7B3B76-9D69-4AA1-B81D-63EF04C201A4}" destId="{A39A3015-57EA-4689-8525-9D09216ACAEE}" srcOrd="0" destOrd="0" presId="urn:microsoft.com/office/officeart/2005/8/layout/vList2"/>
    <dgm:cxn modelId="{FAA52FB5-A628-4E98-94EF-AB4A85D17138}" srcId="{CA7B3B76-9D69-4AA1-B81D-63EF04C201A4}" destId="{3EFD2776-6BEA-4BA5-AA16-6540833C3FEB}" srcOrd="1" destOrd="0" parTransId="{1949468B-083D-4729-AF4B-17057342542D}" sibTransId="{1D4BE1B7-BC3F-4BAC-BFDA-96A7125C470B}"/>
    <dgm:cxn modelId="{4D2A45FB-DD88-4FE9-ABFD-C8FFFB435A2E}" type="presParOf" srcId="{A39A3015-57EA-4689-8525-9D09216ACAEE}" destId="{74C91381-2F13-4742-B1A0-AB4E6B5EB256}" srcOrd="0" destOrd="0" presId="urn:microsoft.com/office/officeart/2005/8/layout/vList2"/>
    <dgm:cxn modelId="{83475A87-83A0-4ECC-B8C6-7EDD8490C956}" type="presParOf" srcId="{A39A3015-57EA-4689-8525-9D09216ACAEE}" destId="{CC3F2718-9B4B-4969-8394-0D10E9A3057C}" srcOrd="1" destOrd="0" presId="urn:microsoft.com/office/officeart/2005/8/layout/vList2"/>
    <dgm:cxn modelId="{AD93B850-22E9-4238-B09C-C67361B88A8C}" type="presParOf" srcId="{A39A3015-57EA-4689-8525-9D09216ACAEE}" destId="{1D7E7AD8-6EFC-4DC6-B4F9-AE73C6E082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CC506-B2D2-4D5E-925B-DE30579486A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504555-5B40-4FD3-889A-3269030445F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Georgetown Center for New Designs in Learning &amp; Scholarship</a:t>
          </a:r>
          <a:endParaRPr lang="en-US" dirty="0"/>
        </a:p>
      </dgm:t>
    </dgm:pt>
    <dgm:pt modelId="{E7FD785A-C299-40F0-B4DD-C00E600A437A}" type="parTrans" cxnId="{702A67B8-0267-4397-9274-30A503CE7C55}">
      <dgm:prSet/>
      <dgm:spPr/>
      <dgm:t>
        <a:bodyPr/>
        <a:lstStyle/>
        <a:p>
          <a:endParaRPr lang="en-US"/>
        </a:p>
      </dgm:t>
    </dgm:pt>
    <dgm:pt modelId="{C49BAC17-0B5C-4AF0-88C1-031A7EBF670A}" type="sibTrans" cxnId="{702A67B8-0267-4397-9274-30A503CE7C55}">
      <dgm:prSet/>
      <dgm:spPr/>
      <dgm:t>
        <a:bodyPr/>
        <a:lstStyle/>
        <a:p>
          <a:endParaRPr lang="en-US"/>
        </a:p>
      </dgm:t>
    </dgm:pt>
    <dgm:pt modelId="{0A240621-6CE7-4185-B51A-67E49E6533B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Center for Excellence in Universal Design</a:t>
          </a:r>
          <a:r>
            <a:rPr lang="en-US" dirty="0"/>
            <a:t>, National Disability Authority</a:t>
          </a:r>
        </a:p>
      </dgm:t>
    </dgm:pt>
    <dgm:pt modelId="{E49384BB-A01C-40EF-8814-891052FB28AF}" type="parTrans" cxnId="{4E5FB515-1EE6-4F9B-9D96-DE0A4ED997FD}">
      <dgm:prSet/>
      <dgm:spPr/>
      <dgm:t>
        <a:bodyPr/>
        <a:lstStyle/>
        <a:p>
          <a:endParaRPr lang="en-US"/>
        </a:p>
      </dgm:t>
    </dgm:pt>
    <dgm:pt modelId="{8836E23F-EA81-493E-9B44-E13135945DFC}" type="sibTrans" cxnId="{4E5FB515-1EE6-4F9B-9D96-DE0A4ED997FD}">
      <dgm:prSet/>
      <dgm:spPr/>
      <dgm:t>
        <a:bodyPr/>
        <a:lstStyle/>
        <a:p>
          <a:endParaRPr lang="en-US"/>
        </a:p>
      </dgm:t>
    </dgm:pt>
    <dgm:pt modelId="{31BE3A23-58C3-45DE-8A48-8505F92A008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Cleveland Teaching Collaborative Resources on UDL</a:t>
          </a:r>
          <a:endParaRPr lang="en-US" dirty="0"/>
        </a:p>
      </dgm:t>
    </dgm:pt>
    <dgm:pt modelId="{757DA66C-807B-4E2E-B8C3-85C0211480D9}" type="parTrans" cxnId="{68DE9C7C-383B-4CB8-93EB-0B81D169FCDF}">
      <dgm:prSet/>
      <dgm:spPr/>
      <dgm:t>
        <a:bodyPr/>
        <a:lstStyle/>
        <a:p>
          <a:endParaRPr lang="en-US"/>
        </a:p>
      </dgm:t>
    </dgm:pt>
    <dgm:pt modelId="{75BB8781-FE9E-4659-9F70-DC17443391D3}" type="sibTrans" cxnId="{68DE9C7C-383B-4CB8-93EB-0B81D169FCDF}">
      <dgm:prSet/>
      <dgm:spPr/>
      <dgm:t>
        <a:bodyPr/>
        <a:lstStyle/>
        <a:p>
          <a:endParaRPr lang="en-US"/>
        </a:p>
      </dgm:t>
    </dgm:pt>
    <dgm:pt modelId="{C2AF1E70-6EE4-4355-9A93-D53B23C39F5D}">
      <dgm:prSet/>
      <dgm:spPr/>
      <dgm:t>
        <a:bodyPr/>
        <a:lstStyle/>
        <a:p>
          <a:r>
            <a:rPr lang="en-US" dirty="0"/>
            <a:t>Think UDL Podcast </a:t>
          </a:r>
          <a:r>
            <a:rPr lang="en-US" dirty="0">
              <a:hlinkClick xmlns:r="http://schemas.openxmlformats.org/officeDocument/2006/relationships" r:id="rId4"/>
            </a:rPr>
            <a:t>https://thinkudl.org/</a:t>
          </a:r>
          <a:endParaRPr lang="en-US" dirty="0"/>
        </a:p>
      </dgm:t>
    </dgm:pt>
    <dgm:pt modelId="{FBC57983-70C6-4CF0-959B-322AA126FD8A}" type="parTrans" cxnId="{90E8A659-41C8-4074-9199-61F8DFB28B3B}">
      <dgm:prSet/>
      <dgm:spPr/>
      <dgm:t>
        <a:bodyPr/>
        <a:lstStyle/>
        <a:p>
          <a:endParaRPr lang="en-US"/>
        </a:p>
      </dgm:t>
    </dgm:pt>
    <dgm:pt modelId="{242D9D0E-7CF3-4D64-A964-6289DD91C222}" type="sibTrans" cxnId="{90E8A659-41C8-4074-9199-61F8DFB28B3B}">
      <dgm:prSet/>
      <dgm:spPr/>
      <dgm:t>
        <a:bodyPr/>
        <a:lstStyle/>
        <a:p>
          <a:endParaRPr lang="en-US"/>
        </a:p>
      </dgm:t>
    </dgm:pt>
    <dgm:pt modelId="{CB950FEC-7E58-41E8-BF9C-0607D73E0F4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CAST  UDL Resources</a:t>
          </a:r>
          <a:endParaRPr lang="en-US" dirty="0"/>
        </a:p>
      </dgm:t>
    </dgm:pt>
    <dgm:pt modelId="{EA6A2F01-68A2-48D8-865E-BA99AC8CA1FF}" type="parTrans" cxnId="{DD4BD653-90C7-49DE-8A17-C4FC4D992B00}">
      <dgm:prSet/>
      <dgm:spPr/>
      <dgm:t>
        <a:bodyPr/>
        <a:lstStyle/>
        <a:p>
          <a:endParaRPr lang="en-US"/>
        </a:p>
      </dgm:t>
    </dgm:pt>
    <dgm:pt modelId="{3A6968E4-728E-449B-854A-A83485A39C86}" type="sibTrans" cxnId="{DD4BD653-90C7-49DE-8A17-C4FC4D992B00}">
      <dgm:prSet/>
      <dgm:spPr/>
      <dgm:t>
        <a:bodyPr/>
        <a:lstStyle/>
        <a:p>
          <a:endParaRPr lang="en-US"/>
        </a:p>
      </dgm:t>
    </dgm:pt>
    <dgm:pt modelId="{06E4B348-8E1C-450E-8EE7-96890662D65C}" type="pres">
      <dgm:prSet presAssocID="{0A8CC506-B2D2-4D5E-925B-DE30579486AF}" presName="vert0" presStyleCnt="0">
        <dgm:presLayoutVars>
          <dgm:dir/>
          <dgm:animOne val="branch"/>
          <dgm:animLvl val="lvl"/>
        </dgm:presLayoutVars>
      </dgm:prSet>
      <dgm:spPr/>
    </dgm:pt>
    <dgm:pt modelId="{3514F49D-7B38-4517-AF6D-B983C9C9346E}" type="pres">
      <dgm:prSet presAssocID="{CB950FEC-7E58-41E8-BF9C-0607D73E0F41}" presName="thickLine" presStyleLbl="alignNode1" presStyleIdx="0" presStyleCnt="5"/>
      <dgm:spPr/>
    </dgm:pt>
    <dgm:pt modelId="{F073A9D9-EBD7-4E64-8538-F11FB2CA8CC3}" type="pres">
      <dgm:prSet presAssocID="{CB950FEC-7E58-41E8-BF9C-0607D73E0F41}" presName="horz1" presStyleCnt="0"/>
      <dgm:spPr/>
    </dgm:pt>
    <dgm:pt modelId="{CE16A852-CA4F-4E81-8A71-A565D13E6E90}" type="pres">
      <dgm:prSet presAssocID="{CB950FEC-7E58-41E8-BF9C-0607D73E0F41}" presName="tx1" presStyleLbl="revTx" presStyleIdx="0" presStyleCnt="5"/>
      <dgm:spPr/>
    </dgm:pt>
    <dgm:pt modelId="{F2A70F2D-CA01-4D7F-8D16-E389F00FF963}" type="pres">
      <dgm:prSet presAssocID="{CB950FEC-7E58-41E8-BF9C-0607D73E0F41}" presName="vert1" presStyleCnt="0"/>
      <dgm:spPr/>
    </dgm:pt>
    <dgm:pt modelId="{63B2166C-FC7C-4C0C-B741-007FBE9C99B1}" type="pres">
      <dgm:prSet presAssocID="{31504555-5B40-4FD3-889A-3269030445F9}" presName="thickLine" presStyleLbl="alignNode1" presStyleIdx="1" presStyleCnt="5"/>
      <dgm:spPr/>
    </dgm:pt>
    <dgm:pt modelId="{2EF862FB-5243-4A5D-A9B2-827393C6380C}" type="pres">
      <dgm:prSet presAssocID="{31504555-5B40-4FD3-889A-3269030445F9}" presName="horz1" presStyleCnt="0"/>
      <dgm:spPr/>
    </dgm:pt>
    <dgm:pt modelId="{A4165C75-5550-4852-B2A4-9D89660F5EC8}" type="pres">
      <dgm:prSet presAssocID="{31504555-5B40-4FD3-889A-3269030445F9}" presName="tx1" presStyleLbl="revTx" presStyleIdx="1" presStyleCnt="5"/>
      <dgm:spPr/>
    </dgm:pt>
    <dgm:pt modelId="{6163E63E-E89B-423E-87B0-00E750C53DDC}" type="pres">
      <dgm:prSet presAssocID="{31504555-5B40-4FD3-889A-3269030445F9}" presName="vert1" presStyleCnt="0"/>
      <dgm:spPr/>
    </dgm:pt>
    <dgm:pt modelId="{8E3AF6B4-7FB0-48B1-96F7-C9F3AA2AC0FB}" type="pres">
      <dgm:prSet presAssocID="{0A240621-6CE7-4185-B51A-67E49E6533BB}" presName="thickLine" presStyleLbl="alignNode1" presStyleIdx="2" presStyleCnt="5"/>
      <dgm:spPr/>
    </dgm:pt>
    <dgm:pt modelId="{B69287AA-CB9A-4C3F-9542-C99D8A4B4F8D}" type="pres">
      <dgm:prSet presAssocID="{0A240621-6CE7-4185-B51A-67E49E6533BB}" presName="horz1" presStyleCnt="0"/>
      <dgm:spPr/>
    </dgm:pt>
    <dgm:pt modelId="{E6FA3B30-8BE9-4370-96C1-DCEF8F4C0A8D}" type="pres">
      <dgm:prSet presAssocID="{0A240621-6CE7-4185-B51A-67E49E6533BB}" presName="tx1" presStyleLbl="revTx" presStyleIdx="2" presStyleCnt="5"/>
      <dgm:spPr/>
    </dgm:pt>
    <dgm:pt modelId="{AB8007FF-7DF9-4AAA-85B6-8D2B8C123FB7}" type="pres">
      <dgm:prSet presAssocID="{0A240621-6CE7-4185-B51A-67E49E6533BB}" presName="vert1" presStyleCnt="0"/>
      <dgm:spPr/>
    </dgm:pt>
    <dgm:pt modelId="{C2295F68-DB6B-45C0-8090-C8459651095B}" type="pres">
      <dgm:prSet presAssocID="{31BE3A23-58C3-45DE-8A48-8505F92A0089}" presName="thickLine" presStyleLbl="alignNode1" presStyleIdx="3" presStyleCnt="5"/>
      <dgm:spPr/>
    </dgm:pt>
    <dgm:pt modelId="{F8A6C2F4-19DC-4691-8D6E-7A9C119D5BB3}" type="pres">
      <dgm:prSet presAssocID="{31BE3A23-58C3-45DE-8A48-8505F92A0089}" presName="horz1" presStyleCnt="0"/>
      <dgm:spPr/>
    </dgm:pt>
    <dgm:pt modelId="{78AF7418-BB57-424C-96E5-4565A6303E1E}" type="pres">
      <dgm:prSet presAssocID="{31BE3A23-58C3-45DE-8A48-8505F92A0089}" presName="tx1" presStyleLbl="revTx" presStyleIdx="3" presStyleCnt="5"/>
      <dgm:spPr/>
    </dgm:pt>
    <dgm:pt modelId="{A746AA5D-418A-426A-AA36-FFF7F2E0697B}" type="pres">
      <dgm:prSet presAssocID="{31BE3A23-58C3-45DE-8A48-8505F92A0089}" presName="vert1" presStyleCnt="0"/>
      <dgm:spPr/>
    </dgm:pt>
    <dgm:pt modelId="{5C5D4C22-FCC4-437F-9951-2428742BB9BB}" type="pres">
      <dgm:prSet presAssocID="{C2AF1E70-6EE4-4355-9A93-D53B23C39F5D}" presName="thickLine" presStyleLbl="alignNode1" presStyleIdx="4" presStyleCnt="5"/>
      <dgm:spPr/>
    </dgm:pt>
    <dgm:pt modelId="{DFF42B13-A370-4225-B7BF-DED275698626}" type="pres">
      <dgm:prSet presAssocID="{C2AF1E70-6EE4-4355-9A93-D53B23C39F5D}" presName="horz1" presStyleCnt="0"/>
      <dgm:spPr/>
    </dgm:pt>
    <dgm:pt modelId="{42557A3D-3E1C-448C-BA38-AB6A30AE752B}" type="pres">
      <dgm:prSet presAssocID="{C2AF1E70-6EE4-4355-9A93-D53B23C39F5D}" presName="tx1" presStyleLbl="revTx" presStyleIdx="4" presStyleCnt="5"/>
      <dgm:spPr/>
    </dgm:pt>
    <dgm:pt modelId="{E5361EC1-461D-4A73-870B-DC0E268C187B}" type="pres">
      <dgm:prSet presAssocID="{C2AF1E70-6EE4-4355-9A93-D53B23C39F5D}" presName="vert1" presStyleCnt="0"/>
      <dgm:spPr/>
    </dgm:pt>
  </dgm:ptLst>
  <dgm:cxnLst>
    <dgm:cxn modelId="{BF093911-3B80-4C88-8B86-774B7D63C913}" type="presOf" srcId="{31504555-5B40-4FD3-889A-3269030445F9}" destId="{A4165C75-5550-4852-B2A4-9D89660F5EC8}" srcOrd="0" destOrd="0" presId="urn:microsoft.com/office/officeart/2008/layout/LinedList"/>
    <dgm:cxn modelId="{4E5FB515-1EE6-4F9B-9D96-DE0A4ED997FD}" srcId="{0A8CC506-B2D2-4D5E-925B-DE30579486AF}" destId="{0A240621-6CE7-4185-B51A-67E49E6533BB}" srcOrd="2" destOrd="0" parTransId="{E49384BB-A01C-40EF-8814-891052FB28AF}" sibTransId="{8836E23F-EA81-493E-9B44-E13135945DFC}"/>
    <dgm:cxn modelId="{DD4BD653-90C7-49DE-8A17-C4FC4D992B00}" srcId="{0A8CC506-B2D2-4D5E-925B-DE30579486AF}" destId="{CB950FEC-7E58-41E8-BF9C-0607D73E0F41}" srcOrd="0" destOrd="0" parTransId="{EA6A2F01-68A2-48D8-865E-BA99AC8CA1FF}" sibTransId="{3A6968E4-728E-449B-854A-A83485A39C86}"/>
    <dgm:cxn modelId="{EA0EC857-BA3C-4302-AA88-DC5C7B9E1142}" type="presOf" srcId="{0A8CC506-B2D2-4D5E-925B-DE30579486AF}" destId="{06E4B348-8E1C-450E-8EE7-96890662D65C}" srcOrd="0" destOrd="0" presId="urn:microsoft.com/office/officeart/2008/layout/LinedList"/>
    <dgm:cxn modelId="{90E8A659-41C8-4074-9199-61F8DFB28B3B}" srcId="{0A8CC506-B2D2-4D5E-925B-DE30579486AF}" destId="{C2AF1E70-6EE4-4355-9A93-D53B23C39F5D}" srcOrd="4" destOrd="0" parTransId="{FBC57983-70C6-4CF0-959B-322AA126FD8A}" sibTransId="{242D9D0E-7CF3-4D64-A964-6289DD91C222}"/>
    <dgm:cxn modelId="{68DE9C7C-383B-4CB8-93EB-0B81D169FCDF}" srcId="{0A8CC506-B2D2-4D5E-925B-DE30579486AF}" destId="{31BE3A23-58C3-45DE-8A48-8505F92A0089}" srcOrd="3" destOrd="0" parTransId="{757DA66C-807B-4E2E-B8C3-85C0211480D9}" sibTransId="{75BB8781-FE9E-4659-9F70-DC17443391D3}"/>
    <dgm:cxn modelId="{BC913FA9-4F0D-489E-926E-E1DBBB2C5474}" type="presOf" srcId="{0A240621-6CE7-4185-B51A-67E49E6533BB}" destId="{E6FA3B30-8BE9-4370-96C1-DCEF8F4C0A8D}" srcOrd="0" destOrd="0" presId="urn:microsoft.com/office/officeart/2008/layout/LinedList"/>
    <dgm:cxn modelId="{702A67B8-0267-4397-9274-30A503CE7C55}" srcId="{0A8CC506-B2D2-4D5E-925B-DE30579486AF}" destId="{31504555-5B40-4FD3-889A-3269030445F9}" srcOrd="1" destOrd="0" parTransId="{E7FD785A-C299-40F0-B4DD-C00E600A437A}" sibTransId="{C49BAC17-0B5C-4AF0-88C1-031A7EBF670A}"/>
    <dgm:cxn modelId="{AD0A27D5-1463-4EB2-8A8F-6D8C6DCEAA66}" type="presOf" srcId="{31BE3A23-58C3-45DE-8A48-8505F92A0089}" destId="{78AF7418-BB57-424C-96E5-4565A6303E1E}" srcOrd="0" destOrd="0" presId="urn:microsoft.com/office/officeart/2008/layout/LinedList"/>
    <dgm:cxn modelId="{04A508DB-0D7A-4A31-8D58-193D8CD520AD}" type="presOf" srcId="{CB950FEC-7E58-41E8-BF9C-0607D73E0F41}" destId="{CE16A852-CA4F-4E81-8A71-A565D13E6E90}" srcOrd="0" destOrd="0" presId="urn:microsoft.com/office/officeart/2008/layout/LinedList"/>
    <dgm:cxn modelId="{DA02CDDE-82C0-4EFF-AD60-8A405A5B89DB}" type="presOf" srcId="{C2AF1E70-6EE4-4355-9A93-D53B23C39F5D}" destId="{42557A3D-3E1C-448C-BA38-AB6A30AE752B}" srcOrd="0" destOrd="0" presId="urn:microsoft.com/office/officeart/2008/layout/LinedList"/>
    <dgm:cxn modelId="{94C4EBF1-8C89-4BC8-B97B-68B4D9553A11}" type="presParOf" srcId="{06E4B348-8E1C-450E-8EE7-96890662D65C}" destId="{3514F49D-7B38-4517-AF6D-B983C9C9346E}" srcOrd="0" destOrd="0" presId="urn:microsoft.com/office/officeart/2008/layout/LinedList"/>
    <dgm:cxn modelId="{54EFD777-B6E7-4094-8431-F1B7D18147FB}" type="presParOf" srcId="{06E4B348-8E1C-450E-8EE7-96890662D65C}" destId="{F073A9D9-EBD7-4E64-8538-F11FB2CA8CC3}" srcOrd="1" destOrd="0" presId="urn:microsoft.com/office/officeart/2008/layout/LinedList"/>
    <dgm:cxn modelId="{7276F039-A3DC-4EC3-94DF-8208CF2F2047}" type="presParOf" srcId="{F073A9D9-EBD7-4E64-8538-F11FB2CA8CC3}" destId="{CE16A852-CA4F-4E81-8A71-A565D13E6E90}" srcOrd="0" destOrd="0" presId="urn:microsoft.com/office/officeart/2008/layout/LinedList"/>
    <dgm:cxn modelId="{1485E827-6C7E-4C17-AFE2-B9D061771A0C}" type="presParOf" srcId="{F073A9D9-EBD7-4E64-8538-F11FB2CA8CC3}" destId="{F2A70F2D-CA01-4D7F-8D16-E389F00FF963}" srcOrd="1" destOrd="0" presId="urn:microsoft.com/office/officeart/2008/layout/LinedList"/>
    <dgm:cxn modelId="{3599146C-C22E-4C20-B4CA-91B84D8A3B25}" type="presParOf" srcId="{06E4B348-8E1C-450E-8EE7-96890662D65C}" destId="{63B2166C-FC7C-4C0C-B741-007FBE9C99B1}" srcOrd="2" destOrd="0" presId="urn:microsoft.com/office/officeart/2008/layout/LinedList"/>
    <dgm:cxn modelId="{2F5CAA22-B60B-4002-88CE-A4EEEA29D043}" type="presParOf" srcId="{06E4B348-8E1C-450E-8EE7-96890662D65C}" destId="{2EF862FB-5243-4A5D-A9B2-827393C6380C}" srcOrd="3" destOrd="0" presId="urn:microsoft.com/office/officeart/2008/layout/LinedList"/>
    <dgm:cxn modelId="{03B994C4-D5EC-4E80-817D-76EDB98AA2E3}" type="presParOf" srcId="{2EF862FB-5243-4A5D-A9B2-827393C6380C}" destId="{A4165C75-5550-4852-B2A4-9D89660F5EC8}" srcOrd="0" destOrd="0" presId="urn:microsoft.com/office/officeart/2008/layout/LinedList"/>
    <dgm:cxn modelId="{101A43BB-0054-4CF6-BDDA-FBD0BBB2397F}" type="presParOf" srcId="{2EF862FB-5243-4A5D-A9B2-827393C6380C}" destId="{6163E63E-E89B-423E-87B0-00E750C53DDC}" srcOrd="1" destOrd="0" presId="urn:microsoft.com/office/officeart/2008/layout/LinedList"/>
    <dgm:cxn modelId="{B13FB34B-ADED-4CD2-8D06-2E674539D4F8}" type="presParOf" srcId="{06E4B348-8E1C-450E-8EE7-96890662D65C}" destId="{8E3AF6B4-7FB0-48B1-96F7-C9F3AA2AC0FB}" srcOrd="4" destOrd="0" presId="urn:microsoft.com/office/officeart/2008/layout/LinedList"/>
    <dgm:cxn modelId="{F9158EBD-B905-47E5-8B37-7E937530FF1E}" type="presParOf" srcId="{06E4B348-8E1C-450E-8EE7-96890662D65C}" destId="{B69287AA-CB9A-4C3F-9542-C99D8A4B4F8D}" srcOrd="5" destOrd="0" presId="urn:microsoft.com/office/officeart/2008/layout/LinedList"/>
    <dgm:cxn modelId="{63CD75C9-B93F-4765-940C-3800E5BE1D62}" type="presParOf" srcId="{B69287AA-CB9A-4C3F-9542-C99D8A4B4F8D}" destId="{E6FA3B30-8BE9-4370-96C1-DCEF8F4C0A8D}" srcOrd="0" destOrd="0" presId="urn:microsoft.com/office/officeart/2008/layout/LinedList"/>
    <dgm:cxn modelId="{426DA027-632D-46A2-B7EF-8EC22016F114}" type="presParOf" srcId="{B69287AA-CB9A-4C3F-9542-C99D8A4B4F8D}" destId="{AB8007FF-7DF9-4AAA-85B6-8D2B8C123FB7}" srcOrd="1" destOrd="0" presId="urn:microsoft.com/office/officeart/2008/layout/LinedList"/>
    <dgm:cxn modelId="{CCD54FDF-B97E-4FC6-B738-14AC9F34D01B}" type="presParOf" srcId="{06E4B348-8E1C-450E-8EE7-96890662D65C}" destId="{C2295F68-DB6B-45C0-8090-C8459651095B}" srcOrd="6" destOrd="0" presId="urn:microsoft.com/office/officeart/2008/layout/LinedList"/>
    <dgm:cxn modelId="{BCDCFEA1-CC2B-4E40-897B-B046CF8084D3}" type="presParOf" srcId="{06E4B348-8E1C-450E-8EE7-96890662D65C}" destId="{F8A6C2F4-19DC-4691-8D6E-7A9C119D5BB3}" srcOrd="7" destOrd="0" presId="urn:microsoft.com/office/officeart/2008/layout/LinedList"/>
    <dgm:cxn modelId="{2CCD9242-308B-449B-B373-4D15B10FFA16}" type="presParOf" srcId="{F8A6C2F4-19DC-4691-8D6E-7A9C119D5BB3}" destId="{78AF7418-BB57-424C-96E5-4565A6303E1E}" srcOrd="0" destOrd="0" presId="urn:microsoft.com/office/officeart/2008/layout/LinedList"/>
    <dgm:cxn modelId="{8F765DB1-EB15-4727-8143-0725EB2C3AF0}" type="presParOf" srcId="{F8A6C2F4-19DC-4691-8D6E-7A9C119D5BB3}" destId="{A746AA5D-418A-426A-AA36-FFF7F2E0697B}" srcOrd="1" destOrd="0" presId="urn:microsoft.com/office/officeart/2008/layout/LinedList"/>
    <dgm:cxn modelId="{101A4D7D-3CCB-4EBB-B620-38CE194E9433}" type="presParOf" srcId="{06E4B348-8E1C-450E-8EE7-96890662D65C}" destId="{5C5D4C22-FCC4-437F-9951-2428742BB9BB}" srcOrd="8" destOrd="0" presId="urn:microsoft.com/office/officeart/2008/layout/LinedList"/>
    <dgm:cxn modelId="{84C0BF44-77DB-40FF-B2AC-FB5314EF5E9F}" type="presParOf" srcId="{06E4B348-8E1C-450E-8EE7-96890662D65C}" destId="{DFF42B13-A370-4225-B7BF-DED275698626}" srcOrd="9" destOrd="0" presId="urn:microsoft.com/office/officeart/2008/layout/LinedList"/>
    <dgm:cxn modelId="{1A20A769-18A5-425B-89D2-A6EC2F3E6A87}" type="presParOf" srcId="{DFF42B13-A370-4225-B7BF-DED275698626}" destId="{42557A3D-3E1C-448C-BA38-AB6A30AE752B}" srcOrd="0" destOrd="0" presId="urn:microsoft.com/office/officeart/2008/layout/LinedList"/>
    <dgm:cxn modelId="{EA92C943-D22A-4A36-B3CD-CD95C5905864}" type="presParOf" srcId="{DFF42B13-A370-4225-B7BF-DED275698626}" destId="{E5361EC1-461D-4A73-870B-DC0E268C18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91381-2F13-4742-B1A0-AB4E6B5EB256}">
      <dsp:nvSpPr>
        <dsp:cNvPr id="0" name=""/>
        <dsp:cNvSpPr/>
      </dsp:nvSpPr>
      <dsp:spPr>
        <a:xfrm>
          <a:off x="0" y="21312"/>
          <a:ext cx="5021262" cy="2351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What does UDL mean to you?</a:t>
          </a:r>
        </a:p>
      </dsp:txBody>
      <dsp:txXfrm>
        <a:off x="114815" y="136127"/>
        <a:ext cx="4791632" cy="2122362"/>
      </dsp:txXfrm>
    </dsp:sp>
    <dsp:sp modelId="{1D7E7AD8-6EFC-4DC6-B4F9-AE73C6E082EE}">
      <dsp:nvSpPr>
        <dsp:cNvPr id="0" name=""/>
        <dsp:cNvSpPr/>
      </dsp:nvSpPr>
      <dsp:spPr>
        <a:xfrm>
          <a:off x="0" y="2497145"/>
          <a:ext cx="5021262" cy="2351992"/>
        </a:xfrm>
        <a:prstGeom prst="roundRect">
          <a:avLst/>
        </a:prstGeom>
        <a:solidFill>
          <a:schemeClr val="accent2">
            <a:hueOff val="-10369007"/>
            <a:satOff val="-20408"/>
            <a:lumOff val="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Do you use UDL strategies in your current practice?</a:t>
          </a:r>
        </a:p>
      </dsp:txBody>
      <dsp:txXfrm>
        <a:off x="114815" y="2611960"/>
        <a:ext cx="4791632" cy="2122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4F49D-7B38-4517-AF6D-B983C9C9346E}">
      <dsp:nvSpPr>
        <dsp:cNvPr id="0" name=""/>
        <dsp:cNvSpPr/>
      </dsp:nvSpPr>
      <dsp:spPr>
        <a:xfrm>
          <a:off x="0" y="594"/>
          <a:ext cx="50212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6A852-CA4F-4E81-8A71-A565D13E6E90}">
      <dsp:nvSpPr>
        <dsp:cNvPr id="0" name=""/>
        <dsp:cNvSpPr/>
      </dsp:nvSpPr>
      <dsp:spPr>
        <a:xfrm>
          <a:off x="0" y="594"/>
          <a:ext cx="5021262" cy="97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1"/>
            </a:rPr>
            <a:t>CAST  UDL Resources</a:t>
          </a:r>
          <a:endParaRPr lang="en-US" sz="2400" kern="1200" dirty="0"/>
        </a:p>
      </dsp:txBody>
      <dsp:txXfrm>
        <a:off x="0" y="594"/>
        <a:ext cx="5021262" cy="973852"/>
      </dsp:txXfrm>
    </dsp:sp>
    <dsp:sp modelId="{63B2166C-FC7C-4C0C-B741-007FBE9C99B1}">
      <dsp:nvSpPr>
        <dsp:cNvPr id="0" name=""/>
        <dsp:cNvSpPr/>
      </dsp:nvSpPr>
      <dsp:spPr>
        <a:xfrm>
          <a:off x="0" y="974446"/>
          <a:ext cx="5021262" cy="0"/>
        </a:xfrm>
        <a:prstGeom prst="line">
          <a:avLst/>
        </a:prstGeom>
        <a:solidFill>
          <a:schemeClr val="accent2">
            <a:hueOff val="-2592252"/>
            <a:satOff val="-5102"/>
            <a:lumOff val="3186"/>
            <a:alphaOff val="0"/>
          </a:schemeClr>
        </a:solidFill>
        <a:ln w="12700" cap="flat" cmpd="sng" algn="ctr">
          <a:solidFill>
            <a:schemeClr val="accent2">
              <a:hueOff val="-2592252"/>
              <a:satOff val="-5102"/>
              <a:lumOff val="3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65C75-5550-4852-B2A4-9D89660F5EC8}">
      <dsp:nvSpPr>
        <dsp:cNvPr id="0" name=""/>
        <dsp:cNvSpPr/>
      </dsp:nvSpPr>
      <dsp:spPr>
        <a:xfrm>
          <a:off x="0" y="974446"/>
          <a:ext cx="5021262" cy="97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2"/>
            </a:rPr>
            <a:t>Georgetown Center for New Designs in Learning &amp; Scholarship</a:t>
          </a:r>
          <a:endParaRPr lang="en-US" sz="2400" kern="1200" dirty="0"/>
        </a:p>
      </dsp:txBody>
      <dsp:txXfrm>
        <a:off x="0" y="974446"/>
        <a:ext cx="5021262" cy="973852"/>
      </dsp:txXfrm>
    </dsp:sp>
    <dsp:sp modelId="{8E3AF6B4-7FB0-48B1-96F7-C9F3AA2AC0FB}">
      <dsp:nvSpPr>
        <dsp:cNvPr id="0" name=""/>
        <dsp:cNvSpPr/>
      </dsp:nvSpPr>
      <dsp:spPr>
        <a:xfrm>
          <a:off x="0" y="1948298"/>
          <a:ext cx="5021262" cy="0"/>
        </a:xfrm>
        <a:prstGeom prst="line">
          <a:avLst/>
        </a:prstGeom>
        <a:solidFill>
          <a:schemeClr val="accent2">
            <a:hueOff val="-5184504"/>
            <a:satOff val="-10204"/>
            <a:lumOff val="6372"/>
            <a:alphaOff val="0"/>
          </a:schemeClr>
        </a:solidFill>
        <a:ln w="12700" cap="flat" cmpd="sng" algn="ctr">
          <a:solidFill>
            <a:schemeClr val="accent2">
              <a:hueOff val="-5184504"/>
              <a:satOff val="-10204"/>
              <a:lumOff val="6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A3B30-8BE9-4370-96C1-DCEF8F4C0A8D}">
      <dsp:nvSpPr>
        <dsp:cNvPr id="0" name=""/>
        <dsp:cNvSpPr/>
      </dsp:nvSpPr>
      <dsp:spPr>
        <a:xfrm>
          <a:off x="0" y="1948298"/>
          <a:ext cx="5021262" cy="97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3"/>
            </a:rPr>
            <a:t>Center for Excellence in Universal Design</a:t>
          </a:r>
          <a:r>
            <a:rPr lang="en-US" sz="2400" kern="1200" dirty="0"/>
            <a:t>, National Disability Authority</a:t>
          </a:r>
        </a:p>
      </dsp:txBody>
      <dsp:txXfrm>
        <a:off x="0" y="1948298"/>
        <a:ext cx="5021262" cy="973852"/>
      </dsp:txXfrm>
    </dsp:sp>
    <dsp:sp modelId="{C2295F68-DB6B-45C0-8090-C8459651095B}">
      <dsp:nvSpPr>
        <dsp:cNvPr id="0" name=""/>
        <dsp:cNvSpPr/>
      </dsp:nvSpPr>
      <dsp:spPr>
        <a:xfrm>
          <a:off x="0" y="2922151"/>
          <a:ext cx="5021262" cy="0"/>
        </a:xfrm>
        <a:prstGeom prst="line">
          <a:avLst/>
        </a:prstGeom>
        <a:solidFill>
          <a:schemeClr val="accent2">
            <a:hueOff val="-7776756"/>
            <a:satOff val="-15306"/>
            <a:lumOff val="9559"/>
            <a:alphaOff val="0"/>
          </a:schemeClr>
        </a:solidFill>
        <a:ln w="12700" cap="flat" cmpd="sng" algn="ctr">
          <a:solidFill>
            <a:schemeClr val="accent2">
              <a:hueOff val="-7776756"/>
              <a:satOff val="-15306"/>
              <a:lumOff val="9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F7418-BB57-424C-96E5-4565A6303E1E}">
      <dsp:nvSpPr>
        <dsp:cNvPr id="0" name=""/>
        <dsp:cNvSpPr/>
      </dsp:nvSpPr>
      <dsp:spPr>
        <a:xfrm>
          <a:off x="0" y="2922151"/>
          <a:ext cx="5021262" cy="97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4"/>
            </a:rPr>
            <a:t>Cleveland Teaching Collaborative Resources on UDL</a:t>
          </a:r>
          <a:endParaRPr lang="en-US" sz="2400" kern="1200" dirty="0"/>
        </a:p>
      </dsp:txBody>
      <dsp:txXfrm>
        <a:off x="0" y="2922151"/>
        <a:ext cx="5021262" cy="973852"/>
      </dsp:txXfrm>
    </dsp:sp>
    <dsp:sp modelId="{5C5D4C22-FCC4-437F-9951-2428742BB9BB}">
      <dsp:nvSpPr>
        <dsp:cNvPr id="0" name=""/>
        <dsp:cNvSpPr/>
      </dsp:nvSpPr>
      <dsp:spPr>
        <a:xfrm>
          <a:off x="0" y="3896003"/>
          <a:ext cx="5021262" cy="0"/>
        </a:xfrm>
        <a:prstGeom prst="line">
          <a:avLst/>
        </a:prstGeom>
        <a:solidFill>
          <a:schemeClr val="accent2">
            <a:hueOff val="-10369007"/>
            <a:satOff val="-20408"/>
            <a:lumOff val="12745"/>
            <a:alphaOff val="0"/>
          </a:schemeClr>
        </a:solidFill>
        <a:ln w="12700" cap="flat" cmpd="sng" algn="ctr">
          <a:solidFill>
            <a:schemeClr val="accent2">
              <a:hueOff val="-10369007"/>
              <a:satOff val="-20408"/>
              <a:lumOff val="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57A3D-3E1C-448C-BA38-AB6A30AE752B}">
      <dsp:nvSpPr>
        <dsp:cNvPr id="0" name=""/>
        <dsp:cNvSpPr/>
      </dsp:nvSpPr>
      <dsp:spPr>
        <a:xfrm>
          <a:off x="0" y="3896003"/>
          <a:ext cx="5021262" cy="97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Think UDL Podcast </a:t>
          </a:r>
          <a:r>
            <a:rPr lang="en-US" sz="2400" kern="1200" dirty="0">
              <a:hlinkClick xmlns:r="http://schemas.openxmlformats.org/officeDocument/2006/relationships" r:id="rId5"/>
            </a:rPr>
            <a:t>https://thinkudl.org/</a:t>
          </a:r>
          <a:endParaRPr lang="en-US" sz="2400" kern="1200" dirty="0"/>
        </a:p>
      </dsp:txBody>
      <dsp:txXfrm>
        <a:off x="0" y="3896003"/>
        <a:ext cx="5021262" cy="973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3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2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0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8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3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4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13" r:id="rId6"/>
    <p:sldLayoutId id="2147483709" r:id="rId7"/>
    <p:sldLayoutId id="2147483710" r:id="rId8"/>
    <p:sldLayoutId id="2147483711" r:id="rId9"/>
    <p:sldLayoutId id="2147483712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ndls.georgetown.edu/universal-design-for-learn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.org/impact/universal-design-for-learning-ud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7">
            <a:extLst>
              <a:ext uri="{FF2B5EF4-FFF2-40B4-BE49-F238E27FC236}">
                <a16:creationId xmlns:a16="http://schemas.microsoft.com/office/drawing/2014/main" id="{67A7C490-FB0D-4946-BDB7-1CF2F58DA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A455898E-1D0B-453B-A8AB-E169E93C0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70" y="978408"/>
            <a:ext cx="6117661" cy="2334247"/>
          </a:xfrm>
        </p:spPr>
        <p:txBody>
          <a:bodyPr anchor="t">
            <a:normAutofit/>
          </a:bodyPr>
          <a:lstStyle/>
          <a:p>
            <a:r>
              <a:rPr lang="en-US" dirty="0"/>
              <a:t>Flexible Learning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6141545" cy="1724029"/>
          </a:xfrm>
        </p:spPr>
        <p:txBody>
          <a:bodyPr anchor="t">
            <a:normAutofit fontScale="92500"/>
          </a:bodyPr>
          <a:lstStyle/>
          <a:p>
            <a:r>
              <a:rPr lang="en-US" b="1" dirty="0"/>
              <a:t>Shelley E. Rose</a:t>
            </a:r>
            <a:r>
              <a:rPr lang="en-US" dirty="0"/>
              <a:t>, Interim Director of the Center for Faculty Excellence, Cleveland State University</a:t>
            </a:r>
          </a:p>
          <a:p>
            <a:endParaRPr lang="en-US" dirty="0"/>
          </a:p>
          <a:p>
            <a:r>
              <a:rPr lang="en-US" dirty="0"/>
              <a:t>shelley.rose@csuohio.edu</a:t>
            </a: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336DAA16-9C73-20F6-3477-2D81140F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4" r="258" b="2"/>
          <a:stretch/>
        </p:blipFill>
        <p:spPr>
          <a:xfrm>
            <a:off x="7339014" y="657369"/>
            <a:ext cx="4353213" cy="5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B832-9A98-A7FD-515D-D58A63BB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UDL as Flexible Learning Strategy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78A2-53EA-C3BC-035F-595D2AC9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/>
              <a:t>Universal Design for Learning (UDL) </a:t>
            </a:r>
            <a:r>
              <a:rPr lang="en-US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is part of a larger movement of universal design, which works to increase access for all through designs that—from the beginning—consider needs of diverse people, not just adapting when a situation requires it. For instructors, UDL means designing your course with accessibility in mind—regardless of whether you’ve been approached by a student who may “require” such adjustments.</a:t>
            </a:r>
          </a:p>
          <a:p>
            <a:r>
              <a:rPr lang="en-US" dirty="0">
                <a:solidFill>
                  <a:srgbClr val="353535"/>
                </a:solidFill>
                <a:latin typeface="Roboto" panose="02000000000000000000" pitchFamily="2" charset="0"/>
              </a:rPr>
              <a:t>-</a:t>
            </a:r>
            <a:r>
              <a:rPr lang="en-US" dirty="0">
                <a:solidFill>
                  <a:srgbClr val="353535"/>
                </a:solidFill>
                <a:latin typeface="Roboto" panose="02000000000000000000" pitchFamily="2" charset="0"/>
                <a:hlinkClick r:id="rId2"/>
              </a:rPr>
              <a:t>Universal Design for Learning, Georgetown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4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DB832-9A98-A7FD-515D-D58A63BB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2452840"/>
          </a:xfrm>
        </p:spPr>
        <p:txBody>
          <a:bodyPr>
            <a:normAutofit/>
          </a:bodyPr>
          <a:lstStyle/>
          <a:p>
            <a:r>
              <a:rPr lang="en-US" sz="5000" dirty="0"/>
              <a:t>Reflect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6176E7-F0E7-42B6-E818-A3B7C7FD2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16049"/>
              </p:ext>
            </p:extLst>
          </p:nvPr>
        </p:nvGraphicFramePr>
        <p:xfrm>
          <a:off x="6662738" y="969963"/>
          <a:ext cx="5021262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03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6C392-D2BD-3407-D1ED-6FCF50DB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98" y="803598"/>
            <a:ext cx="9005003" cy="5250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2E7910-4A9F-CE9A-132C-E5FFF967C0CD}"/>
              </a:ext>
            </a:extLst>
          </p:cNvPr>
          <p:cNvSpPr txBox="1"/>
          <p:nvPr/>
        </p:nvSpPr>
        <p:spPr>
          <a:xfrm>
            <a:off x="481781" y="6292645"/>
            <a:ext cx="1097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https://www.cast.org/impact/universal-design-for-learning-udl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0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0C084C-2967-474A-B5F9-270F1FB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C9B753-5C00-8E9A-17D8-85D8E406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Practice</a:t>
            </a:r>
            <a:br>
              <a:rPr lang="en-US" dirty="0"/>
            </a:br>
            <a:r>
              <a:rPr lang="en-US" sz="4000" dirty="0"/>
              <a:t>Think | Pair | Share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49801-2767-576A-F3E1-D0BAE7CE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3172570"/>
            <a:ext cx="4945183" cy="30162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Think of your current courses or instructional designs. Do you see UDL strategies in your existing designs?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can you apply UDL guidelines in your future practice?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Do you have an assignment that could benefit from UDL? </a:t>
            </a:r>
          </a:p>
        </p:txBody>
      </p:sp>
      <p:pic>
        <p:nvPicPr>
          <p:cNvPr id="8" name="Picture 7" descr="Close-up of hopscotch on a sidewalk">
            <a:extLst>
              <a:ext uri="{FF2B5EF4-FFF2-40B4-BE49-F238E27FC236}">
                <a16:creationId xmlns:a16="http://schemas.microsoft.com/office/drawing/2014/main" id="{29CD2E5C-996B-692A-8549-2BF46DD11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9" r="21244" b="-1"/>
          <a:stretch/>
        </p:blipFill>
        <p:spPr>
          <a:xfrm>
            <a:off x="6662167" y="657369"/>
            <a:ext cx="4994209" cy="5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320EA-A890-9F74-0BF9-05449C3D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2452840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20DAF4-F4C4-88AC-9B36-DE6B76503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907723"/>
              </p:ext>
            </p:extLst>
          </p:nvPr>
        </p:nvGraphicFramePr>
        <p:xfrm>
          <a:off x="6662738" y="969963"/>
          <a:ext cx="5021262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027509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51A46C850EF4CA904CC6AB04A46D8" ma:contentTypeVersion="17" ma:contentTypeDescription="Create a new document." ma:contentTypeScope="" ma:versionID="fcf00688600220ec9f3641ac305bbd1d">
  <xsd:schema xmlns:xsd="http://www.w3.org/2001/XMLSchema" xmlns:xs="http://www.w3.org/2001/XMLSchema" xmlns:p="http://schemas.microsoft.com/office/2006/metadata/properties" xmlns:ns2="eeb1d56a-7de2-4d95-b55f-37fff323b69e" xmlns:ns3="9c665dfd-f90c-4915-9d9d-891bbca7c045" targetNamespace="http://schemas.microsoft.com/office/2006/metadata/properties" ma:root="true" ma:fieldsID="6dbd84d1cb68b85eaf14835569de87a4" ns2:_="" ns3:_="">
    <xsd:import namespace="eeb1d56a-7de2-4d95-b55f-37fff323b69e"/>
    <xsd:import namespace="9c665dfd-f90c-4915-9d9d-891bbca7c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1d56a-7de2-4d95-b55f-37fff323b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a5f808-a50d-45e1-928e-312ee63f9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65dfd-f90c-4915-9d9d-891bbca7c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a70b86-d1e7-4549-9015-3357c5b3816f}" ma:internalName="TaxCatchAll" ma:showField="CatchAllData" ma:web="9c665dfd-f90c-4915-9d9d-891bbca7c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665dfd-f90c-4915-9d9d-891bbca7c045" xsi:nil="true"/>
    <lcf76f155ced4ddcb4097134ff3c332f xmlns="eeb1d56a-7de2-4d95-b55f-37fff323b6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540A72-D31F-4CCC-AE5E-0BF9146DDF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BF1830-7697-4BA6-B690-47DF8DA4F2D5}">
  <ds:schemaRefs>
    <ds:schemaRef ds:uri="9c665dfd-f90c-4915-9d9d-891bbca7c045"/>
    <ds:schemaRef ds:uri="eeb1d56a-7de2-4d95-b55f-37fff323b6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76902D-CA88-4F13-844A-EC67B1A5A8A0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c665dfd-f90c-4915-9d9d-891bbca7c045"/>
    <ds:schemaRef ds:uri="eeb1d56a-7de2-4d95-b55f-37fff323b69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234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Bierstadt</vt:lpstr>
      <vt:lpstr>Roboto</vt:lpstr>
      <vt:lpstr>GestaltVTI</vt:lpstr>
      <vt:lpstr>Flexible Learning II</vt:lpstr>
      <vt:lpstr>UDL as Flexible Learning Strategy</vt:lpstr>
      <vt:lpstr>Reflect</vt:lpstr>
      <vt:lpstr>PowerPoint Presentation</vt:lpstr>
      <vt:lpstr>Practice Think | Pair | Share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Shelley E Rose</cp:lastModifiedBy>
  <cp:revision>1</cp:revision>
  <dcterms:created xsi:type="dcterms:W3CDTF">2023-04-27T14:17:02Z</dcterms:created>
  <dcterms:modified xsi:type="dcterms:W3CDTF">2023-04-27T14:53:21Z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0x01010064951A46C850EF4CA904CC6AB04A46D8</vt:lpwstr>
  </property>
  <property fmtid="{D5CDD505-2E9C-101B-9397-08002B2CF9AE}" pid="3" name="MediaServiceImageTags">
    <vt:lpwstr/>
  </property>
</Properties>
</file>