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B5FAAC-46AE-4D25-A443-FB9367EA34C2}" v="27" dt="2023-03-23T15:41:03.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60"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ley E Rose" userId="af919338-6342-4600-b0ec-cbc2a74b6be0" providerId="ADAL" clId="{4FB5FAAC-46AE-4D25-A443-FB9367EA34C2}"/>
    <pc:docChg chg="undo custSel addSld modSld addMainMaster delMainMaster">
      <pc:chgData name="Shelley E Rose" userId="af919338-6342-4600-b0ec-cbc2a74b6be0" providerId="ADAL" clId="{4FB5FAAC-46AE-4D25-A443-FB9367EA34C2}" dt="2023-04-04T02:35:17.773" v="1915" actId="1076"/>
      <pc:docMkLst>
        <pc:docMk/>
      </pc:docMkLst>
      <pc:sldChg chg="addSp delSp modSp new mod modMedia setBg modClrScheme delAnim delDesignElem chgLayout">
        <pc:chgData name="Shelley E Rose" userId="af919338-6342-4600-b0ec-cbc2a74b6be0" providerId="ADAL" clId="{4FB5FAAC-46AE-4D25-A443-FB9367EA34C2}" dt="2023-04-04T02:35:17.773" v="1915" actId="1076"/>
        <pc:sldMkLst>
          <pc:docMk/>
          <pc:sldMk cId="2899055388" sldId="256"/>
        </pc:sldMkLst>
        <pc:spChg chg="mod">
          <ac:chgData name="Shelley E Rose" userId="af919338-6342-4600-b0ec-cbc2a74b6be0" providerId="ADAL" clId="{4FB5FAAC-46AE-4D25-A443-FB9367EA34C2}" dt="2023-03-23T15:08:37.981" v="1802" actId="26606"/>
          <ac:spMkLst>
            <pc:docMk/>
            <pc:sldMk cId="2899055388" sldId="256"/>
            <ac:spMk id="2" creationId="{09B547E1-4D47-8075-03FF-77B50C1F0E0B}"/>
          </ac:spMkLst>
        </pc:spChg>
        <pc:spChg chg="mod">
          <ac:chgData name="Shelley E Rose" userId="af919338-6342-4600-b0ec-cbc2a74b6be0" providerId="ADAL" clId="{4FB5FAAC-46AE-4D25-A443-FB9367EA34C2}" dt="2023-03-23T15:08:37.981" v="1802" actId="26606"/>
          <ac:spMkLst>
            <pc:docMk/>
            <pc:sldMk cId="2899055388" sldId="256"/>
            <ac:spMk id="3" creationId="{23089EDD-87DC-E8D1-95AB-4E377C041752}"/>
          </ac:spMkLst>
        </pc:spChg>
        <pc:spChg chg="add mod">
          <ac:chgData name="Shelley E Rose" userId="af919338-6342-4600-b0ec-cbc2a74b6be0" providerId="ADAL" clId="{4FB5FAAC-46AE-4D25-A443-FB9367EA34C2}" dt="2023-04-04T02:35:17.773" v="1915" actId="1076"/>
          <ac:spMkLst>
            <pc:docMk/>
            <pc:sldMk cId="2899055388" sldId="256"/>
            <ac:spMk id="5" creationId="{DAE6ECD2-96E7-20F0-C0E2-1E2E4FFF837C}"/>
          </ac:spMkLst>
        </pc:spChg>
        <pc:spChg chg="add del">
          <ac:chgData name="Shelley E Rose" userId="af919338-6342-4600-b0ec-cbc2a74b6be0" providerId="ADAL" clId="{4FB5FAAC-46AE-4D25-A443-FB9367EA34C2}" dt="2023-03-23T14:35:52.220" v="174" actId="26606"/>
          <ac:spMkLst>
            <pc:docMk/>
            <pc:sldMk cId="2899055388" sldId="256"/>
            <ac:spMk id="9" creationId="{D5B012D8-7F27-4758-9AC6-C889B154BD73}"/>
          </ac:spMkLst>
        </pc:spChg>
        <pc:spChg chg="add del">
          <ac:chgData name="Shelley E Rose" userId="af919338-6342-4600-b0ec-cbc2a74b6be0" providerId="ADAL" clId="{4FB5FAAC-46AE-4D25-A443-FB9367EA34C2}" dt="2023-03-23T14:35:52.220" v="174" actId="26606"/>
          <ac:spMkLst>
            <pc:docMk/>
            <pc:sldMk cId="2899055388" sldId="256"/>
            <ac:spMk id="11" creationId="{4063B759-00FC-46D1-9898-8E8625268FAF}"/>
          </ac:spMkLst>
        </pc:spChg>
        <pc:spChg chg="add del">
          <ac:chgData name="Shelley E Rose" userId="af919338-6342-4600-b0ec-cbc2a74b6be0" providerId="ADAL" clId="{4FB5FAAC-46AE-4D25-A443-FB9367EA34C2}" dt="2023-03-23T14:35:55.418" v="176" actId="26606"/>
          <ac:spMkLst>
            <pc:docMk/>
            <pc:sldMk cId="2899055388" sldId="256"/>
            <ac:spMk id="13" creationId="{704F7EEF-CBB8-414E-AEB9-E8DFC3689FA7}"/>
          </ac:spMkLst>
        </pc:spChg>
        <pc:spChg chg="add del">
          <ac:chgData name="Shelley E Rose" userId="af919338-6342-4600-b0ec-cbc2a74b6be0" providerId="ADAL" clId="{4FB5FAAC-46AE-4D25-A443-FB9367EA34C2}" dt="2023-03-23T14:35:55.418" v="176" actId="26606"/>
          <ac:spMkLst>
            <pc:docMk/>
            <pc:sldMk cId="2899055388" sldId="256"/>
            <ac:spMk id="14" creationId="{4E1EF4E8-5513-4BF5-BC41-04645281C672}"/>
          </ac:spMkLst>
        </pc:spChg>
        <pc:spChg chg="add del">
          <ac:chgData name="Shelley E Rose" userId="af919338-6342-4600-b0ec-cbc2a74b6be0" providerId="ADAL" clId="{4FB5FAAC-46AE-4D25-A443-FB9367EA34C2}" dt="2023-03-23T14:35:55.418" v="176" actId="26606"/>
          <ac:spMkLst>
            <pc:docMk/>
            <pc:sldMk cId="2899055388" sldId="256"/>
            <ac:spMk id="15" creationId="{2CA7C088-CD39-49F8-BB37-5E16EFFF416E}"/>
          </ac:spMkLst>
        </pc:spChg>
        <pc:spChg chg="add del">
          <ac:chgData name="Shelley E Rose" userId="af919338-6342-4600-b0ec-cbc2a74b6be0" providerId="ADAL" clId="{4FB5FAAC-46AE-4D25-A443-FB9367EA34C2}" dt="2023-03-23T14:35:55.418" v="176" actId="26606"/>
          <ac:spMkLst>
            <pc:docMk/>
            <pc:sldMk cId="2899055388" sldId="256"/>
            <ac:spMk id="16" creationId="{361EA5BB-A258-4E22-94F4-C79A441363DA}"/>
          </ac:spMkLst>
        </pc:spChg>
        <pc:spChg chg="add del">
          <ac:chgData name="Shelley E Rose" userId="af919338-6342-4600-b0ec-cbc2a74b6be0" providerId="ADAL" clId="{4FB5FAAC-46AE-4D25-A443-FB9367EA34C2}" dt="2023-03-23T14:35:55.418" v="176" actId="26606"/>
          <ac:spMkLst>
            <pc:docMk/>
            <pc:sldMk cId="2899055388" sldId="256"/>
            <ac:spMk id="17" creationId="{528C5F7D-50EC-4C32-B535-6E2B9D1FCFC7}"/>
          </ac:spMkLst>
        </pc:spChg>
        <pc:spChg chg="add del">
          <ac:chgData name="Shelley E Rose" userId="af919338-6342-4600-b0ec-cbc2a74b6be0" providerId="ADAL" clId="{4FB5FAAC-46AE-4D25-A443-FB9367EA34C2}" dt="2023-03-23T14:36:00.410" v="178" actId="26606"/>
          <ac:spMkLst>
            <pc:docMk/>
            <pc:sldMk cId="2899055388" sldId="256"/>
            <ac:spMk id="20" creationId="{3CE54A2A-DF49-4800-82E7-3AF9353F8110}"/>
          </ac:spMkLst>
        </pc:spChg>
        <pc:spChg chg="add del">
          <ac:chgData name="Shelley E Rose" userId="af919338-6342-4600-b0ec-cbc2a74b6be0" providerId="ADAL" clId="{4FB5FAAC-46AE-4D25-A443-FB9367EA34C2}" dt="2023-03-23T14:36:00.410" v="178" actId="26606"/>
          <ac:spMkLst>
            <pc:docMk/>
            <pc:sldMk cId="2899055388" sldId="256"/>
            <ac:spMk id="21" creationId="{96125ED7-F0CF-40D9-8C60-51E1880536B3}"/>
          </ac:spMkLst>
        </pc:spChg>
        <pc:spChg chg="add del">
          <ac:chgData name="Shelley E Rose" userId="af919338-6342-4600-b0ec-cbc2a74b6be0" providerId="ADAL" clId="{4FB5FAAC-46AE-4D25-A443-FB9367EA34C2}" dt="2023-03-23T14:36:03.273" v="180" actId="26606"/>
          <ac:spMkLst>
            <pc:docMk/>
            <pc:sldMk cId="2899055388" sldId="256"/>
            <ac:spMk id="25" creationId="{4AA13AD3-0A4F-475A-BEBB-DEEFF5C096C3}"/>
          </ac:spMkLst>
        </pc:spChg>
        <pc:spChg chg="add del">
          <ac:chgData name="Shelley E Rose" userId="af919338-6342-4600-b0ec-cbc2a74b6be0" providerId="ADAL" clId="{4FB5FAAC-46AE-4D25-A443-FB9367EA34C2}" dt="2023-03-23T14:36:03.273" v="180" actId="26606"/>
          <ac:spMkLst>
            <pc:docMk/>
            <pc:sldMk cId="2899055388" sldId="256"/>
            <ac:spMk id="26" creationId="{205BB74C-33FB-4335-8808-49E247F7BF75}"/>
          </ac:spMkLst>
        </pc:spChg>
        <pc:spChg chg="add del">
          <ac:chgData name="Shelley E Rose" userId="af919338-6342-4600-b0ec-cbc2a74b6be0" providerId="ADAL" clId="{4FB5FAAC-46AE-4D25-A443-FB9367EA34C2}" dt="2023-03-23T14:50:51.551" v="799"/>
          <ac:spMkLst>
            <pc:docMk/>
            <pc:sldMk cId="2899055388" sldId="256"/>
            <ac:spMk id="29" creationId="{4E1EF4E8-5513-4BF5-BC41-04645281C672}"/>
          </ac:spMkLst>
        </pc:spChg>
        <pc:spChg chg="add del">
          <ac:chgData name="Shelley E Rose" userId="af919338-6342-4600-b0ec-cbc2a74b6be0" providerId="ADAL" clId="{4FB5FAAC-46AE-4D25-A443-FB9367EA34C2}" dt="2023-03-23T14:50:51.551" v="799"/>
          <ac:spMkLst>
            <pc:docMk/>
            <pc:sldMk cId="2899055388" sldId="256"/>
            <ac:spMk id="30" creationId="{361EA5BB-A258-4E22-94F4-C79A441363DA}"/>
          </ac:spMkLst>
        </pc:spChg>
        <pc:spChg chg="add del">
          <ac:chgData name="Shelley E Rose" userId="af919338-6342-4600-b0ec-cbc2a74b6be0" providerId="ADAL" clId="{4FB5FAAC-46AE-4D25-A443-FB9367EA34C2}" dt="2023-03-23T14:50:51.551" v="799"/>
          <ac:spMkLst>
            <pc:docMk/>
            <pc:sldMk cId="2899055388" sldId="256"/>
            <ac:spMk id="31" creationId="{704F7EEF-CBB8-414E-AEB9-E8DFC3689FA7}"/>
          </ac:spMkLst>
        </pc:spChg>
        <pc:spChg chg="add del">
          <ac:chgData name="Shelley E Rose" userId="af919338-6342-4600-b0ec-cbc2a74b6be0" providerId="ADAL" clId="{4FB5FAAC-46AE-4D25-A443-FB9367EA34C2}" dt="2023-03-23T14:50:51.551" v="799"/>
          <ac:spMkLst>
            <pc:docMk/>
            <pc:sldMk cId="2899055388" sldId="256"/>
            <ac:spMk id="32" creationId="{2CA7C088-CD39-49F8-BB37-5E16EFFF416E}"/>
          </ac:spMkLst>
        </pc:spChg>
        <pc:spChg chg="add del">
          <ac:chgData name="Shelley E Rose" userId="af919338-6342-4600-b0ec-cbc2a74b6be0" providerId="ADAL" clId="{4FB5FAAC-46AE-4D25-A443-FB9367EA34C2}" dt="2023-03-23T14:50:51.551" v="799"/>
          <ac:spMkLst>
            <pc:docMk/>
            <pc:sldMk cId="2899055388" sldId="256"/>
            <ac:spMk id="34" creationId="{528C5F7D-50EC-4C32-B535-6E2B9D1FCFC7}"/>
          </ac:spMkLst>
        </pc:spChg>
        <pc:spChg chg="add del">
          <ac:chgData name="Shelley E Rose" userId="af919338-6342-4600-b0ec-cbc2a74b6be0" providerId="ADAL" clId="{4FB5FAAC-46AE-4D25-A443-FB9367EA34C2}" dt="2023-03-23T14:55:20.690" v="861"/>
          <ac:spMkLst>
            <pc:docMk/>
            <pc:sldMk cId="2899055388" sldId="256"/>
            <ac:spMk id="37" creationId="{66D61E08-70C3-48D8-BEA0-787111DC30DA}"/>
          </ac:spMkLst>
        </pc:spChg>
        <pc:spChg chg="add del">
          <ac:chgData name="Shelley E Rose" userId="af919338-6342-4600-b0ec-cbc2a74b6be0" providerId="ADAL" clId="{4FB5FAAC-46AE-4D25-A443-FB9367EA34C2}" dt="2023-03-23T14:54:12.287" v="837" actId="26606"/>
          <ac:spMkLst>
            <pc:docMk/>
            <pc:sldMk cId="2899055388" sldId="256"/>
            <ac:spMk id="38" creationId="{63FE6F10-B3AD-4403-94CA-F5115528699D}"/>
          </ac:spMkLst>
        </pc:spChg>
        <pc:spChg chg="add del">
          <ac:chgData name="Shelley E Rose" userId="af919338-6342-4600-b0ec-cbc2a74b6be0" providerId="ADAL" clId="{4FB5FAAC-46AE-4D25-A443-FB9367EA34C2}" dt="2023-03-23T14:55:20.690" v="861"/>
          <ac:spMkLst>
            <pc:docMk/>
            <pc:sldMk cId="2899055388" sldId="256"/>
            <ac:spMk id="39" creationId="{FC55298F-0AE5-478E-AD2B-03C2614C5833}"/>
          </ac:spMkLst>
        </pc:spChg>
        <pc:spChg chg="add del">
          <ac:chgData name="Shelley E Rose" userId="af919338-6342-4600-b0ec-cbc2a74b6be0" providerId="ADAL" clId="{4FB5FAAC-46AE-4D25-A443-FB9367EA34C2}" dt="2023-03-23T14:54:12.287" v="837" actId="26606"/>
          <ac:spMkLst>
            <pc:docMk/>
            <pc:sldMk cId="2899055388" sldId="256"/>
            <ac:spMk id="40" creationId="{364D6A39-A4F7-4B00-9F42-3BC67177DB1F}"/>
          </ac:spMkLst>
        </pc:spChg>
        <pc:spChg chg="add del">
          <ac:chgData name="Shelley E Rose" userId="af919338-6342-4600-b0ec-cbc2a74b6be0" providerId="ADAL" clId="{4FB5FAAC-46AE-4D25-A443-FB9367EA34C2}" dt="2023-03-23T14:55:20.690" v="861"/>
          <ac:spMkLst>
            <pc:docMk/>
            <pc:sldMk cId="2899055388" sldId="256"/>
            <ac:spMk id="41" creationId="{C180E4EA-0B63-4779-A895-7E90E71088F3}"/>
          </ac:spMkLst>
        </pc:spChg>
        <pc:spChg chg="add del">
          <ac:chgData name="Shelley E Rose" userId="af919338-6342-4600-b0ec-cbc2a74b6be0" providerId="ADAL" clId="{4FB5FAAC-46AE-4D25-A443-FB9367EA34C2}" dt="2023-03-23T14:55:20.690" v="861"/>
          <ac:spMkLst>
            <pc:docMk/>
            <pc:sldMk cId="2899055388" sldId="256"/>
            <ac:spMk id="43" creationId="{CEE01D9D-3DE8-4EED-B0D3-8F3C79CC7673}"/>
          </ac:spMkLst>
        </pc:spChg>
        <pc:spChg chg="add del">
          <ac:chgData name="Shelley E Rose" userId="af919338-6342-4600-b0ec-cbc2a74b6be0" providerId="ADAL" clId="{4FB5FAAC-46AE-4D25-A443-FB9367EA34C2}" dt="2023-03-23T14:54:12.287" v="837" actId="26606"/>
          <ac:spMkLst>
            <pc:docMk/>
            <pc:sldMk cId="2899055388" sldId="256"/>
            <ac:spMk id="44" creationId="{B5D0D97D-7911-4A25-88E2-4D81FD4AB294}"/>
          </ac:spMkLst>
        </pc:spChg>
        <pc:spChg chg="add del">
          <ac:chgData name="Shelley E Rose" userId="af919338-6342-4600-b0ec-cbc2a74b6be0" providerId="ADAL" clId="{4FB5FAAC-46AE-4D25-A443-FB9367EA34C2}" dt="2023-03-23T14:54:26.995" v="845"/>
          <ac:spMkLst>
            <pc:docMk/>
            <pc:sldMk cId="2899055388" sldId="256"/>
            <ac:spMk id="46" creationId="{F7726A94-1EF0-4D91-B7BF-C033E3D6E51B}"/>
          </ac:spMkLst>
        </pc:spChg>
        <pc:spChg chg="add del">
          <ac:chgData name="Shelley E Rose" userId="af919338-6342-4600-b0ec-cbc2a74b6be0" providerId="ADAL" clId="{4FB5FAAC-46AE-4D25-A443-FB9367EA34C2}" dt="2023-03-23T14:54:26.995" v="845"/>
          <ac:spMkLst>
            <pc:docMk/>
            <pc:sldMk cId="2899055388" sldId="256"/>
            <ac:spMk id="48" creationId="{24FB4153-1E3E-4AE9-8306-E8C292894B04}"/>
          </ac:spMkLst>
        </pc:spChg>
        <pc:spChg chg="add del">
          <ac:chgData name="Shelley E Rose" userId="af919338-6342-4600-b0ec-cbc2a74b6be0" providerId="ADAL" clId="{4FB5FAAC-46AE-4D25-A443-FB9367EA34C2}" dt="2023-03-23T14:55:20.690" v="861"/>
          <ac:spMkLst>
            <pc:docMk/>
            <pc:sldMk cId="2899055388" sldId="256"/>
            <ac:spMk id="50" creationId="{89AF5CE9-607F-43F4-8983-DCD6DA4051FD}"/>
          </ac:spMkLst>
        </pc:spChg>
        <pc:spChg chg="add">
          <ac:chgData name="Shelley E Rose" userId="af919338-6342-4600-b0ec-cbc2a74b6be0" providerId="ADAL" clId="{4FB5FAAC-46AE-4D25-A443-FB9367EA34C2}" dt="2023-03-23T15:08:37.981" v="1802" actId="26606"/>
          <ac:spMkLst>
            <pc:docMk/>
            <pc:sldMk cId="2899055388" sldId="256"/>
            <ac:spMk id="51" creationId="{66D61E08-70C3-48D8-BEA0-787111DC30DA}"/>
          </ac:spMkLst>
        </pc:spChg>
        <pc:spChg chg="add del">
          <ac:chgData name="Shelley E Rose" userId="af919338-6342-4600-b0ec-cbc2a74b6be0" providerId="ADAL" clId="{4FB5FAAC-46AE-4D25-A443-FB9367EA34C2}" dt="2023-03-23T14:55:20.690" v="861"/>
          <ac:spMkLst>
            <pc:docMk/>
            <pc:sldMk cId="2899055388" sldId="256"/>
            <ac:spMk id="52" creationId="{6EEA2DBD-9E1E-4521-8C01-F32AD18A89E3}"/>
          </ac:spMkLst>
        </pc:spChg>
        <pc:spChg chg="add">
          <ac:chgData name="Shelley E Rose" userId="af919338-6342-4600-b0ec-cbc2a74b6be0" providerId="ADAL" clId="{4FB5FAAC-46AE-4D25-A443-FB9367EA34C2}" dt="2023-03-23T15:08:37.981" v="1802" actId="26606"/>
          <ac:spMkLst>
            <pc:docMk/>
            <pc:sldMk cId="2899055388" sldId="256"/>
            <ac:spMk id="53" creationId="{FC55298F-0AE5-478E-AD2B-03C2614C5833}"/>
          </ac:spMkLst>
        </pc:spChg>
        <pc:spChg chg="add del">
          <ac:chgData name="Shelley E Rose" userId="af919338-6342-4600-b0ec-cbc2a74b6be0" providerId="ADAL" clId="{4FB5FAAC-46AE-4D25-A443-FB9367EA34C2}" dt="2023-03-23T14:55:20.690" v="861"/>
          <ac:spMkLst>
            <pc:docMk/>
            <pc:sldMk cId="2899055388" sldId="256"/>
            <ac:spMk id="54" creationId="{15BBD2C1-BA9B-46A9-A27A-33498B169272}"/>
          </ac:spMkLst>
        </pc:spChg>
        <pc:spChg chg="add">
          <ac:chgData name="Shelley E Rose" userId="af919338-6342-4600-b0ec-cbc2a74b6be0" providerId="ADAL" clId="{4FB5FAAC-46AE-4D25-A443-FB9367EA34C2}" dt="2023-03-23T15:08:37.981" v="1802" actId="26606"/>
          <ac:spMkLst>
            <pc:docMk/>
            <pc:sldMk cId="2899055388" sldId="256"/>
            <ac:spMk id="55" creationId="{C180E4EA-0B63-4779-A895-7E90E71088F3}"/>
          </ac:spMkLst>
        </pc:spChg>
        <pc:spChg chg="add">
          <ac:chgData name="Shelley E Rose" userId="af919338-6342-4600-b0ec-cbc2a74b6be0" providerId="ADAL" clId="{4FB5FAAC-46AE-4D25-A443-FB9367EA34C2}" dt="2023-03-23T15:08:37.981" v="1802" actId="26606"/>
          <ac:spMkLst>
            <pc:docMk/>
            <pc:sldMk cId="2899055388" sldId="256"/>
            <ac:spMk id="56" creationId="{CEE01D9D-3DE8-4EED-B0D3-8F3C79CC7673}"/>
          </ac:spMkLst>
        </pc:spChg>
        <pc:spChg chg="add">
          <ac:chgData name="Shelley E Rose" userId="af919338-6342-4600-b0ec-cbc2a74b6be0" providerId="ADAL" clId="{4FB5FAAC-46AE-4D25-A443-FB9367EA34C2}" dt="2023-03-23T15:08:37.981" v="1802" actId="26606"/>
          <ac:spMkLst>
            <pc:docMk/>
            <pc:sldMk cId="2899055388" sldId="256"/>
            <ac:spMk id="57" creationId="{89AF5CE9-607F-43F4-8983-DCD6DA4051FD}"/>
          </ac:spMkLst>
        </pc:spChg>
        <pc:spChg chg="add">
          <ac:chgData name="Shelley E Rose" userId="af919338-6342-4600-b0ec-cbc2a74b6be0" providerId="ADAL" clId="{4FB5FAAC-46AE-4D25-A443-FB9367EA34C2}" dt="2023-03-23T15:08:37.981" v="1802" actId="26606"/>
          <ac:spMkLst>
            <pc:docMk/>
            <pc:sldMk cId="2899055388" sldId="256"/>
            <ac:spMk id="58" creationId="{6EEA2DBD-9E1E-4521-8C01-F32AD18A89E3}"/>
          </ac:spMkLst>
        </pc:spChg>
        <pc:spChg chg="add">
          <ac:chgData name="Shelley E Rose" userId="af919338-6342-4600-b0ec-cbc2a74b6be0" providerId="ADAL" clId="{4FB5FAAC-46AE-4D25-A443-FB9367EA34C2}" dt="2023-03-23T15:08:37.981" v="1802" actId="26606"/>
          <ac:spMkLst>
            <pc:docMk/>
            <pc:sldMk cId="2899055388" sldId="256"/>
            <ac:spMk id="59" creationId="{15BBD2C1-BA9B-46A9-A27A-33498B169272}"/>
          </ac:spMkLst>
        </pc:spChg>
        <pc:picChg chg="add del mod">
          <ac:chgData name="Shelley E Rose" userId="af919338-6342-4600-b0ec-cbc2a74b6be0" providerId="ADAL" clId="{4FB5FAAC-46AE-4D25-A443-FB9367EA34C2}" dt="2023-03-23T14:35:52.220" v="174" actId="26606"/>
          <ac:picMkLst>
            <pc:docMk/>
            <pc:sldMk cId="2899055388" sldId="256"/>
            <ac:picMk id="4" creationId="{0FF8B6DC-EBE6-269B-1BC6-F1EF7E0ACBDA}"/>
          </ac:picMkLst>
        </pc:picChg>
        <pc:picChg chg="add del">
          <ac:chgData name="Shelley E Rose" userId="af919338-6342-4600-b0ec-cbc2a74b6be0" providerId="ADAL" clId="{4FB5FAAC-46AE-4D25-A443-FB9367EA34C2}" dt="2023-03-23T14:35:55.418" v="176" actId="26606"/>
          <ac:picMkLst>
            <pc:docMk/>
            <pc:sldMk cId="2899055388" sldId="256"/>
            <ac:picMk id="18" creationId="{EDE26C8C-083D-DF15-F6B1-A3787D0DB47C}"/>
          </ac:picMkLst>
        </pc:picChg>
        <pc:picChg chg="add del">
          <ac:chgData name="Shelley E Rose" userId="af919338-6342-4600-b0ec-cbc2a74b6be0" providerId="ADAL" clId="{4FB5FAAC-46AE-4D25-A443-FB9367EA34C2}" dt="2023-03-23T14:36:00.410" v="178" actId="26606"/>
          <ac:picMkLst>
            <pc:docMk/>
            <pc:sldMk cId="2899055388" sldId="256"/>
            <ac:picMk id="22" creationId="{CFEC7AC9-5040-5657-9C9E-AFE41C755F7B}"/>
          </ac:picMkLst>
        </pc:picChg>
        <pc:picChg chg="add del">
          <ac:chgData name="Shelley E Rose" userId="af919338-6342-4600-b0ec-cbc2a74b6be0" providerId="ADAL" clId="{4FB5FAAC-46AE-4D25-A443-FB9367EA34C2}" dt="2023-03-23T14:36:03.273" v="180" actId="26606"/>
          <ac:picMkLst>
            <pc:docMk/>
            <pc:sldMk cId="2899055388" sldId="256"/>
            <ac:picMk id="27" creationId="{5340BA45-7B1C-390D-C342-67EC3141F074}"/>
          </ac:picMkLst>
        </pc:picChg>
        <pc:picChg chg="add mod ord">
          <ac:chgData name="Shelley E Rose" userId="af919338-6342-4600-b0ec-cbc2a74b6be0" providerId="ADAL" clId="{4FB5FAAC-46AE-4D25-A443-FB9367EA34C2}" dt="2023-03-23T15:08:37.981" v="1802" actId="26606"/>
          <ac:picMkLst>
            <pc:docMk/>
            <pc:sldMk cId="2899055388" sldId="256"/>
            <ac:picMk id="33" creationId="{EDE26C8C-083D-DF15-F6B1-A3787D0DB47C}"/>
          </ac:picMkLst>
        </pc:picChg>
        <pc:cxnChg chg="add del">
          <ac:chgData name="Shelley E Rose" userId="af919338-6342-4600-b0ec-cbc2a74b6be0" providerId="ADAL" clId="{4FB5FAAC-46AE-4D25-A443-FB9367EA34C2}" dt="2023-03-23T14:36:00.410" v="178" actId="26606"/>
          <ac:cxnSpMkLst>
            <pc:docMk/>
            <pc:sldMk cId="2899055388" sldId="256"/>
            <ac:cxnSpMk id="23" creationId="{B0AA360F-DECB-4836-8FB6-22C4BC3FB02D}"/>
          </ac:cxnSpMkLst>
        </pc:cxnChg>
        <pc:cxnChg chg="add del">
          <ac:chgData name="Shelley E Rose" userId="af919338-6342-4600-b0ec-cbc2a74b6be0" providerId="ADAL" clId="{4FB5FAAC-46AE-4D25-A443-FB9367EA34C2}" dt="2023-03-23T14:55:20.690" v="861"/>
          <ac:cxnSpMkLst>
            <pc:docMk/>
            <pc:sldMk cId="2899055388" sldId="256"/>
            <ac:cxnSpMk id="35" creationId="{A57C1A16-B8AB-4D99-A195-A38F556A6486}"/>
          </ac:cxnSpMkLst>
        </pc:cxnChg>
        <pc:cxnChg chg="add del">
          <ac:chgData name="Shelley E Rose" userId="af919338-6342-4600-b0ec-cbc2a74b6be0" providerId="ADAL" clId="{4FB5FAAC-46AE-4D25-A443-FB9367EA34C2}" dt="2023-03-23T14:55:20.690" v="861"/>
          <ac:cxnSpMkLst>
            <pc:docMk/>
            <pc:sldMk cId="2899055388" sldId="256"/>
            <ac:cxnSpMk id="36" creationId="{F8A9B20B-D1DD-4573-B5EC-558029519236}"/>
          </ac:cxnSpMkLst>
        </pc:cxnChg>
        <pc:cxnChg chg="add del">
          <ac:chgData name="Shelley E Rose" userId="af919338-6342-4600-b0ec-cbc2a74b6be0" providerId="ADAL" clId="{4FB5FAAC-46AE-4D25-A443-FB9367EA34C2}" dt="2023-03-23T14:54:12.287" v="837" actId="26606"/>
          <ac:cxnSpMkLst>
            <pc:docMk/>
            <pc:sldMk cId="2899055388" sldId="256"/>
            <ac:cxnSpMk id="42" creationId="{13553ADF-88A1-4645-B819-890CA3DF7D5B}"/>
          </ac:cxnSpMkLst>
        </pc:cxnChg>
        <pc:cxnChg chg="add">
          <ac:chgData name="Shelley E Rose" userId="af919338-6342-4600-b0ec-cbc2a74b6be0" providerId="ADAL" clId="{4FB5FAAC-46AE-4D25-A443-FB9367EA34C2}" dt="2023-03-23T15:08:37.981" v="1802" actId="26606"/>
          <ac:cxnSpMkLst>
            <pc:docMk/>
            <pc:sldMk cId="2899055388" sldId="256"/>
            <ac:cxnSpMk id="45" creationId="{A57C1A16-B8AB-4D99-A195-A38F556A6486}"/>
          </ac:cxnSpMkLst>
        </pc:cxnChg>
        <pc:cxnChg chg="add del">
          <ac:chgData name="Shelley E Rose" userId="af919338-6342-4600-b0ec-cbc2a74b6be0" providerId="ADAL" clId="{4FB5FAAC-46AE-4D25-A443-FB9367EA34C2}" dt="2023-03-23T14:54:26.995" v="845"/>
          <ac:cxnSpMkLst>
            <pc:docMk/>
            <pc:sldMk cId="2899055388" sldId="256"/>
            <ac:cxnSpMk id="47" creationId="{98F0650C-11DF-45E6-8EC2-E3B298F0D80A}"/>
          </ac:cxnSpMkLst>
        </pc:cxnChg>
        <pc:cxnChg chg="add">
          <ac:chgData name="Shelley E Rose" userId="af919338-6342-4600-b0ec-cbc2a74b6be0" providerId="ADAL" clId="{4FB5FAAC-46AE-4D25-A443-FB9367EA34C2}" dt="2023-03-23T15:08:37.981" v="1802" actId="26606"/>
          <ac:cxnSpMkLst>
            <pc:docMk/>
            <pc:sldMk cId="2899055388" sldId="256"/>
            <ac:cxnSpMk id="49" creationId="{F8A9B20B-D1DD-4573-B5EC-558029519236}"/>
          </ac:cxnSpMkLst>
        </pc:cxnChg>
      </pc:sldChg>
      <pc:sldChg chg="addSp delSp modSp new mod setBg delDesignElem">
        <pc:chgData name="Shelley E Rose" userId="af919338-6342-4600-b0ec-cbc2a74b6be0" providerId="ADAL" clId="{4FB5FAAC-46AE-4D25-A443-FB9367EA34C2}" dt="2023-03-23T14:56:28.335" v="878" actId="15"/>
        <pc:sldMkLst>
          <pc:docMk/>
          <pc:sldMk cId="1877860517" sldId="257"/>
        </pc:sldMkLst>
        <pc:spChg chg="mod ord">
          <ac:chgData name="Shelley E Rose" userId="af919338-6342-4600-b0ec-cbc2a74b6be0" providerId="ADAL" clId="{4FB5FAAC-46AE-4D25-A443-FB9367EA34C2}" dt="2023-03-23T14:56:25.015" v="877" actId="26606"/>
          <ac:spMkLst>
            <pc:docMk/>
            <pc:sldMk cId="1877860517" sldId="257"/>
            <ac:spMk id="2" creationId="{9D664E5C-1071-312E-DB53-FF6F386DA309}"/>
          </ac:spMkLst>
        </pc:spChg>
        <pc:spChg chg="add del mod">
          <ac:chgData name="Shelley E Rose" userId="af919338-6342-4600-b0ec-cbc2a74b6be0" providerId="ADAL" clId="{4FB5FAAC-46AE-4D25-A443-FB9367EA34C2}" dt="2023-03-23T14:36:32.691" v="189" actId="26606"/>
          <ac:spMkLst>
            <pc:docMk/>
            <pc:sldMk cId="1877860517" sldId="257"/>
            <ac:spMk id="3" creationId="{2C4368C8-AD94-0817-0843-41C1B7DB3EF1}"/>
          </ac:spMkLst>
        </pc:spChg>
        <pc:spChg chg="add mod">
          <ac:chgData name="Shelley E Rose" userId="af919338-6342-4600-b0ec-cbc2a74b6be0" providerId="ADAL" clId="{4FB5FAAC-46AE-4D25-A443-FB9367EA34C2}" dt="2023-03-23T14:56:28.335" v="878" actId="15"/>
          <ac:spMkLst>
            <pc:docMk/>
            <pc:sldMk cId="1877860517" sldId="257"/>
            <ac:spMk id="5" creationId="{91104A35-5CAB-A141-C9C4-E965F429B7A2}"/>
          </ac:spMkLst>
        </pc:spChg>
        <pc:spChg chg="add">
          <ac:chgData name="Shelley E Rose" userId="af919338-6342-4600-b0ec-cbc2a74b6be0" providerId="ADAL" clId="{4FB5FAAC-46AE-4D25-A443-FB9367EA34C2}" dt="2023-03-23T14:56:25.015" v="877" actId="26606"/>
          <ac:spMkLst>
            <pc:docMk/>
            <pc:sldMk cId="1877860517" sldId="257"/>
            <ac:spMk id="7" creationId="{C52ED567-06B3-4107-9773-BBB6BD78673C}"/>
          </ac:spMkLst>
        </pc:spChg>
        <pc:spChg chg="add del">
          <ac:chgData name="Shelley E Rose" userId="af919338-6342-4600-b0ec-cbc2a74b6be0" providerId="ADAL" clId="{4FB5FAAC-46AE-4D25-A443-FB9367EA34C2}" dt="2023-03-23T14:36:23.603" v="184" actId="26606"/>
          <ac:spMkLst>
            <pc:docMk/>
            <pc:sldMk cId="1877860517" sldId="257"/>
            <ac:spMk id="8" creationId="{25AD4A59-91FA-4E30-8F32-A8AB51F768C6}"/>
          </ac:spMkLst>
        </pc:spChg>
        <pc:spChg chg="add">
          <ac:chgData name="Shelley E Rose" userId="af919338-6342-4600-b0ec-cbc2a74b6be0" providerId="ADAL" clId="{4FB5FAAC-46AE-4D25-A443-FB9367EA34C2}" dt="2023-03-23T14:56:25.015" v="877" actId="26606"/>
          <ac:spMkLst>
            <pc:docMk/>
            <pc:sldMk cId="1877860517" sldId="257"/>
            <ac:spMk id="9" creationId="{AF551D8B-3775-4477-88B7-7B7C350D34E4}"/>
          </ac:spMkLst>
        </pc:spChg>
        <pc:spChg chg="add del">
          <ac:chgData name="Shelley E Rose" userId="af919338-6342-4600-b0ec-cbc2a74b6be0" providerId="ADAL" clId="{4FB5FAAC-46AE-4D25-A443-FB9367EA34C2}" dt="2023-03-23T14:36:23.603" v="184" actId="26606"/>
          <ac:spMkLst>
            <pc:docMk/>
            <pc:sldMk cId="1877860517" sldId="257"/>
            <ac:spMk id="10" creationId="{CDFF45EF-8068-49B8-AFAE-404F6EB18882}"/>
          </ac:spMkLst>
        </pc:spChg>
        <pc:spChg chg="add del">
          <ac:chgData name="Shelley E Rose" userId="af919338-6342-4600-b0ec-cbc2a74b6be0" providerId="ADAL" clId="{4FB5FAAC-46AE-4D25-A443-FB9367EA34C2}" dt="2023-03-23T14:36:23.603" v="184" actId="26606"/>
          <ac:spMkLst>
            <pc:docMk/>
            <pc:sldMk cId="1877860517" sldId="257"/>
            <ac:spMk id="12" creationId="{301212FA-3FAE-4729-825F-6618CD414679}"/>
          </ac:spMkLst>
        </pc:spChg>
        <pc:spChg chg="add">
          <ac:chgData name="Shelley E Rose" userId="af919338-6342-4600-b0ec-cbc2a74b6be0" providerId="ADAL" clId="{4FB5FAAC-46AE-4D25-A443-FB9367EA34C2}" dt="2023-03-23T14:56:25.015" v="877" actId="26606"/>
          <ac:spMkLst>
            <pc:docMk/>
            <pc:sldMk cId="1877860517" sldId="257"/>
            <ac:spMk id="15" creationId="{BB934D2B-85E2-4375-94EE-B66C16BF7999}"/>
          </ac:spMkLst>
        </pc:spChg>
        <pc:spChg chg="add del">
          <ac:chgData name="Shelley E Rose" userId="af919338-6342-4600-b0ec-cbc2a74b6be0" providerId="ADAL" clId="{4FB5FAAC-46AE-4D25-A443-FB9367EA34C2}" dt="2023-03-23T14:36:32.671" v="188" actId="26606"/>
          <ac:spMkLst>
            <pc:docMk/>
            <pc:sldMk cId="1877860517" sldId="257"/>
            <ac:spMk id="16" creationId="{4E1EF4E8-5513-4BF5-BC41-04645281C672}"/>
          </ac:spMkLst>
        </pc:spChg>
        <pc:spChg chg="add">
          <ac:chgData name="Shelley E Rose" userId="af919338-6342-4600-b0ec-cbc2a74b6be0" providerId="ADAL" clId="{4FB5FAAC-46AE-4D25-A443-FB9367EA34C2}" dt="2023-03-23T14:56:25.015" v="877" actId="26606"/>
          <ac:spMkLst>
            <pc:docMk/>
            <pc:sldMk cId="1877860517" sldId="257"/>
            <ac:spMk id="17" creationId="{9B445E02-D785-4565-B842-9567BBC09508}"/>
          </ac:spMkLst>
        </pc:spChg>
        <pc:spChg chg="add del">
          <ac:chgData name="Shelley E Rose" userId="af919338-6342-4600-b0ec-cbc2a74b6be0" providerId="ADAL" clId="{4FB5FAAC-46AE-4D25-A443-FB9367EA34C2}" dt="2023-03-23T14:36:32.671" v="188" actId="26606"/>
          <ac:spMkLst>
            <pc:docMk/>
            <pc:sldMk cId="1877860517" sldId="257"/>
            <ac:spMk id="18" creationId="{361EA5BB-A258-4E22-94F4-C79A441363DA}"/>
          </ac:spMkLst>
        </pc:spChg>
        <pc:spChg chg="add">
          <ac:chgData name="Shelley E Rose" userId="af919338-6342-4600-b0ec-cbc2a74b6be0" providerId="ADAL" clId="{4FB5FAAC-46AE-4D25-A443-FB9367EA34C2}" dt="2023-03-23T14:56:25.015" v="877" actId="26606"/>
          <ac:spMkLst>
            <pc:docMk/>
            <pc:sldMk cId="1877860517" sldId="257"/>
            <ac:spMk id="19" creationId="{2C153736-D102-4F57-9DE7-615AFC02B0AC}"/>
          </ac:spMkLst>
        </pc:spChg>
        <pc:spChg chg="add del">
          <ac:chgData name="Shelley E Rose" userId="af919338-6342-4600-b0ec-cbc2a74b6be0" providerId="ADAL" clId="{4FB5FAAC-46AE-4D25-A443-FB9367EA34C2}" dt="2023-03-23T14:36:32.671" v="188" actId="26606"/>
          <ac:spMkLst>
            <pc:docMk/>
            <pc:sldMk cId="1877860517" sldId="257"/>
            <ac:spMk id="20" creationId="{AF778DA5-2E76-4243-A41F-622B0A3705EA}"/>
          </ac:spMkLst>
        </pc:spChg>
        <pc:spChg chg="add">
          <ac:chgData name="Shelley E Rose" userId="af919338-6342-4600-b0ec-cbc2a74b6be0" providerId="ADAL" clId="{4FB5FAAC-46AE-4D25-A443-FB9367EA34C2}" dt="2023-03-23T14:56:25.015" v="877" actId="26606"/>
          <ac:spMkLst>
            <pc:docMk/>
            <pc:sldMk cId="1877860517" sldId="257"/>
            <ac:spMk id="21" creationId="{BA407A52-66F4-4CDE-A726-FF79F3EC342D}"/>
          </ac:spMkLst>
        </pc:spChg>
        <pc:spChg chg="add del">
          <ac:chgData name="Shelley E Rose" userId="af919338-6342-4600-b0ec-cbc2a74b6be0" providerId="ADAL" clId="{4FB5FAAC-46AE-4D25-A443-FB9367EA34C2}" dt="2023-03-23T14:36:25.853" v="186" actId="26606"/>
          <ac:spMkLst>
            <pc:docMk/>
            <pc:sldMk cId="1877860517" sldId="257"/>
            <ac:spMk id="23" creationId="{25AD4A59-91FA-4E30-8F32-A8AB51F768C6}"/>
          </ac:spMkLst>
        </pc:spChg>
        <pc:spChg chg="add del">
          <ac:chgData name="Shelley E Rose" userId="af919338-6342-4600-b0ec-cbc2a74b6be0" providerId="ADAL" clId="{4FB5FAAC-46AE-4D25-A443-FB9367EA34C2}" dt="2023-03-23T14:36:25.853" v="186" actId="26606"/>
          <ac:spMkLst>
            <pc:docMk/>
            <pc:sldMk cId="1877860517" sldId="257"/>
            <ac:spMk id="24" creationId="{CDFF45EF-8068-49B8-AFAE-404F6EB18882}"/>
          </ac:spMkLst>
        </pc:spChg>
        <pc:spChg chg="add">
          <ac:chgData name="Shelley E Rose" userId="af919338-6342-4600-b0ec-cbc2a74b6be0" providerId="ADAL" clId="{4FB5FAAC-46AE-4D25-A443-FB9367EA34C2}" dt="2023-03-23T14:56:25.015" v="877" actId="26606"/>
          <ac:spMkLst>
            <pc:docMk/>
            <pc:sldMk cId="1877860517" sldId="257"/>
            <ac:spMk id="26" creationId="{D28FFB34-4FC3-46F5-B900-D3B774FD0BE6}"/>
          </ac:spMkLst>
        </pc:spChg>
        <pc:spChg chg="add">
          <ac:chgData name="Shelley E Rose" userId="af919338-6342-4600-b0ec-cbc2a74b6be0" providerId="ADAL" clId="{4FB5FAAC-46AE-4D25-A443-FB9367EA34C2}" dt="2023-03-23T14:56:25.015" v="877" actId="26606"/>
          <ac:spMkLst>
            <pc:docMk/>
            <pc:sldMk cId="1877860517" sldId="257"/>
            <ac:spMk id="27" creationId="{D52A0D23-45DD-4DF4-ADE6-A81F409BB9FB}"/>
          </ac:spMkLst>
        </pc:spChg>
        <pc:spChg chg="add">
          <ac:chgData name="Shelley E Rose" userId="af919338-6342-4600-b0ec-cbc2a74b6be0" providerId="ADAL" clId="{4FB5FAAC-46AE-4D25-A443-FB9367EA34C2}" dt="2023-03-23T14:56:25.015" v="877" actId="26606"/>
          <ac:spMkLst>
            <pc:docMk/>
            <pc:sldMk cId="1877860517" sldId="257"/>
            <ac:spMk id="28" creationId="{205F7B13-ACB5-46BE-8070-0431266B183B}"/>
          </ac:spMkLst>
        </pc:spChg>
        <pc:spChg chg="add del">
          <ac:chgData name="Shelley E Rose" userId="af919338-6342-4600-b0ec-cbc2a74b6be0" providerId="ADAL" clId="{4FB5FAAC-46AE-4D25-A443-FB9367EA34C2}" dt="2023-03-23T14:50:51.551" v="799"/>
          <ac:spMkLst>
            <pc:docMk/>
            <pc:sldMk cId="1877860517" sldId="257"/>
            <ac:spMk id="41" creationId="{25AD4A59-91FA-4E30-8F32-A8AB51F768C6}"/>
          </ac:spMkLst>
        </pc:spChg>
        <pc:spChg chg="add del">
          <ac:chgData name="Shelley E Rose" userId="af919338-6342-4600-b0ec-cbc2a74b6be0" providerId="ADAL" clId="{4FB5FAAC-46AE-4D25-A443-FB9367EA34C2}" dt="2023-03-23T14:50:51.551" v="799"/>
          <ac:spMkLst>
            <pc:docMk/>
            <pc:sldMk cId="1877860517" sldId="257"/>
            <ac:spMk id="42" creationId="{CDFF45EF-8068-49B8-AFAE-404F6EB18882}"/>
          </ac:spMkLst>
        </pc:spChg>
        <pc:spChg chg="add del mod">
          <ac:chgData name="Shelley E Rose" userId="af919338-6342-4600-b0ec-cbc2a74b6be0" providerId="ADAL" clId="{4FB5FAAC-46AE-4D25-A443-FB9367EA34C2}" dt="2023-03-23T14:54:19.314" v="841" actId="26606"/>
          <ac:spMkLst>
            <pc:docMk/>
            <pc:sldMk cId="1877860517" sldId="257"/>
            <ac:spMk id="46" creationId="{2C4368C8-AD94-0817-0843-41C1B7DB3EF1}"/>
          </ac:spMkLst>
        </pc:spChg>
        <pc:spChg chg="add del">
          <ac:chgData name="Shelley E Rose" userId="af919338-6342-4600-b0ec-cbc2a74b6be0" providerId="ADAL" clId="{4FB5FAAC-46AE-4D25-A443-FB9367EA34C2}" dt="2023-03-23T14:54:26.995" v="845"/>
          <ac:spMkLst>
            <pc:docMk/>
            <pc:sldMk cId="1877860517" sldId="257"/>
            <ac:spMk id="52" creationId="{4B54C89A-2D0B-4062-BF97-CA51B69D7B96}"/>
          </ac:spMkLst>
        </pc:spChg>
        <pc:spChg chg="add del">
          <ac:chgData name="Shelley E Rose" userId="af919338-6342-4600-b0ec-cbc2a74b6be0" providerId="ADAL" clId="{4FB5FAAC-46AE-4D25-A443-FB9367EA34C2}" dt="2023-03-23T14:55:10.445" v="857" actId="26606"/>
          <ac:spMkLst>
            <pc:docMk/>
            <pc:sldMk cId="1877860517" sldId="257"/>
            <ac:spMk id="53" creationId="{655AE6B0-AC9E-4167-806F-E9DB135FC46B}"/>
          </ac:spMkLst>
        </pc:spChg>
        <pc:spChg chg="add del">
          <ac:chgData name="Shelley E Rose" userId="af919338-6342-4600-b0ec-cbc2a74b6be0" providerId="ADAL" clId="{4FB5FAAC-46AE-4D25-A443-FB9367EA34C2}" dt="2023-03-23T14:54:26.995" v="845"/>
          <ac:spMkLst>
            <pc:docMk/>
            <pc:sldMk cId="1877860517" sldId="257"/>
            <ac:spMk id="54" creationId="{4091C99A-98BE-457D-87BD-7B9B6EDDC19D}"/>
          </ac:spMkLst>
        </pc:spChg>
        <pc:spChg chg="add del">
          <ac:chgData name="Shelley E Rose" userId="af919338-6342-4600-b0ec-cbc2a74b6be0" providerId="ADAL" clId="{4FB5FAAC-46AE-4D25-A443-FB9367EA34C2}" dt="2023-03-23T14:54:34.566" v="851" actId="26606"/>
          <ac:spMkLst>
            <pc:docMk/>
            <pc:sldMk cId="1877860517" sldId="257"/>
            <ac:spMk id="55" creationId="{9F4444CE-BC8D-4D61-B303-4C05614E62AB}"/>
          </ac:spMkLst>
        </pc:spChg>
        <pc:spChg chg="add del">
          <ac:chgData name="Shelley E Rose" userId="af919338-6342-4600-b0ec-cbc2a74b6be0" providerId="ADAL" clId="{4FB5FAAC-46AE-4D25-A443-FB9367EA34C2}" dt="2023-03-23T14:54:26.995" v="845"/>
          <ac:spMkLst>
            <pc:docMk/>
            <pc:sldMk cId="1877860517" sldId="257"/>
            <ac:spMk id="56" creationId="{960A769C-8991-4FDE-89A0-A218E5BF677A}"/>
          </ac:spMkLst>
        </pc:spChg>
        <pc:spChg chg="add del">
          <ac:chgData name="Shelley E Rose" userId="af919338-6342-4600-b0ec-cbc2a74b6be0" providerId="ADAL" clId="{4FB5FAAC-46AE-4D25-A443-FB9367EA34C2}" dt="2023-03-23T14:54:34.566" v="851" actId="26606"/>
          <ac:spMkLst>
            <pc:docMk/>
            <pc:sldMk cId="1877860517" sldId="257"/>
            <ac:spMk id="57" creationId="{73772B81-181F-48B7-8826-4D9686D15DF5}"/>
          </ac:spMkLst>
        </pc:spChg>
        <pc:spChg chg="add del">
          <ac:chgData name="Shelley E Rose" userId="af919338-6342-4600-b0ec-cbc2a74b6be0" providerId="ADAL" clId="{4FB5FAAC-46AE-4D25-A443-FB9367EA34C2}" dt="2023-03-23T14:54:26.995" v="845"/>
          <ac:spMkLst>
            <pc:docMk/>
            <pc:sldMk cId="1877860517" sldId="257"/>
            <ac:spMk id="58" creationId="{855CA58E-F8D8-4DF3-B813-C2585E0AB0EC}"/>
          </ac:spMkLst>
        </pc:spChg>
        <pc:spChg chg="add del">
          <ac:chgData name="Shelley E Rose" userId="af919338-6342-4600-b0ec-cbc2a74b6be0" providerId="ADAL" clId="{4FB5FAAC-46AE-4D25-A443-FB9367EA34C2}" dt="2023-03-23T14:54:34.566" v="851" actId="26606"/>
          <ac:spMkLst>
            <pc:docMk/>
            <pc:sldMk cId="1877860517" sldId="257"/>
            <ac:spMk id="59" creationId="{B2205F6E-03C6-4E92-877C-E2482F6599AA}"/>
          </ac:spMkLst>
        </pc:spChg>
        <pc:spChg chg="add del">
          <ac:chgData name="Shelley E Rose" userId="af919338-6342-4600-b0ec-cbc2a74b6be0" providerId="ADAL" clId="{4FB5FAAC-46AE-4D25-A443-FB9367EA34C2}" dt="2023-03-23T14:54:37.089" v="853" actId="26606"/>
          <ac:spMkLst>
            <pc:docMk/>
            <pc:sldMk cId="1877860517" sldId="257"/>
            <ac:spMk id="61" creationId="{9F4444CE-BC8D-4D61-B303-4C05614E62AB}"/>
          </ac:spMkLst>
        </pc:spChg>
        <pc:spChg chg="add del">
          <ac:chgData name="Shelley E Rose" userId="af919338-6342-4600-b0ec-cbc2a74b6be0" providerId="ADAL" clId="{4FB5FAAC-46AE-4D25-A443-FB9367EA34C2}" dt="2023-03-23T14:54:37.089" v="853" actId="26606"/>
          <ac:spMkLst>
            <pc:docMk/>
            <pc:sldMk cId="1877860517" sldId="257"/>
            <ac:spMk id="62" creationId="{73772B81-181F-48B7-8826-4D9686D15DF5}"/>
          </ac:spMkLst>
        </pc:spChg>
        <pc:spChg chg="add del">
          <ac:chgData name="Shelley E Rose" userId="af919338-6342-4600-b0ec-cbc2a74b6be0" providerId="ADAL" clId="{4FB5FAAC-46AE-4D25-A443-FB9367EA34C2}" dt="2023-03-23T14:54:37.089" v="853" actId="26606"/>
          <ac:spMkLst>
            <pc:docMk/>
            <pc:sldMk cId="1877860517" sldId="257"/>
            <ac:spMk id="63" creationId="{B2205F6E-03C6-4E92-877C-E2482F6599AA}"/>
          </ac:spMkLst>
        </pc:spChg>
        <pc:spChg chg="add del">
          <ac:chgData name="Shelley E Rose" userId="af919338-6342-4600-b0ec-cbc2a74b6be0" providerId="ADAL" clId="{4FB5FAAC-46AE-4D25-A443-FB9367EA34C2}" dt="2023-03-23T14:55:10.445" v="857" actId="26606"/>
          <ac:spMkLst>
            <pc:docMk/>
            <pc:sldMk cId="1877860517" sldId="257"/>
            <ac:spMk id="68" creationId="{87BD1F4E-A66D-4C06-86DA-8D56CA7A3B41}"/>
          </ac:spMkLst>
        </pc:spChg>
        <pc:spChg chg="add del">
          <ac:chgData name="Shelley E Rose" userId="af919338-6342-4600-b0ec-cbc2a74b6be0" providerId="ADAL" clId="{4FB5FAAC-46AE-4D25-A443-FB9367EA34C2}" dt="2023-03-23T14:55:23.779" v="863" actId="26606"/>
          <ac:spMkLst>
            <pc:docMk/>
            <pc:sldMk cId="1877860517" sldId="257"/>
            <ac:spMk id="69" creationId="{655AE6B0-AC9E-4167-806F-E9DB135FC46B}"/>
          </ac:spMkLst>
        </pc:spChg>
        <pc:spChg chg="add del">
          <ac:chgData name="Shelley E Rose" userId="af919338-6342-4600-b0ec-cbc2a74b6be0" providerId="ADAL" clId="{4FB5FAAC-46AE-4D25-A443-FB9367EA34C2}" dt="2023-03-23T14:55:20.690" v="861"/>
          <ac:spMkLst>
            <pc:docMk/>
            <pc:sldMk cId="1877860517" sldId="257"/>
            <ac:spMk id="75" creationId="{9F4444CE-BC8D-4D61-B303-4C05614E62AB}"/>
          </ac:spMkLst>
        </pc:spChg>
        <pc:spChg chg="add del">
          <ac:chgData name="Shelley E Rose" userId="af919338-6342-4600-b0ec-cbc2a74b6be0" providerId="ADAL" clId="{4FB5FAAC-46AE-4D25-A443-FB9367EA34C2}" dt="2023-03-23T14:55:20.690" v="861"/>
          <ac:spMkLst>
            <pc:docMk/>
            <pc:sldMk cId="1877860517" sldId="257"/>
            <ac:spMk id="76" creationId="{73772B81-181F-48B7-8826-4D9686D15DF5}"/>
          </ac:spMkLst>
        </pc:spChg>
        <pc:spChg chg="add del">
          <ac:chgData name="Shelley E Rose" userId="af919338-6342-4600-b0ec-cbc2a74b6be0" providerId="ADAL" clId="{4FB5FAAC-46AE-4D25-A443-FB9367EA34C2}" dt="2023-03-23T14:55:20.690" v="861"/>
          <ac:spMkLst>
            <pc:docMk/>
            <pc:sldMk cId="1877860517" sldId="257"/>
            <ac:spMk id="77" creationId="{B2205F6E-03C6-4E92-877C-E2482F6599AA}"/>
          </ac:spMkLst>
        </pc:spChg>
        <pc:spChg chg="add del">
          <ac:chgData name="Shelley E Rose" userId="af919338-6342-4600-b0ec-cbc2a74b6be0" providerId="ADAL" clId="{4FB5FAAC-46AE-4D25-A443-FB9367EA34C2}" dt="2023-03-23T14:55:23.779" v="863" actId="26606"/>
          <ac:spMkLst>
            <pc:docMk/>
            <pc:sldMk cId="1877860517" sldId="257"/>
            <ac:spMk id="79" creationId="{87BD1F4E-A66D-4C06-86DA-8D56CA7A3B41}"/>
          </ac:spMkLst>
        </pc:spChg>
        <pc:spChg chg="add del">
          <ac:chgData name="Shelley E Rose" userId="af919338-6342-4600-b0ec-cbc2a74b6be0" providerId="ADAL" clId="{4FB5FAAC-46AE-4D25-A443-FB9367EA34C2}" dt="2023-03-23T14:55:25.166" v="865" actId="26606"/>
          <ac:spMkLst>
            <pc:docMk/>
            <pc:sldMk cId="1877860517" sldId="257"/>
            <ac:spMk id="81" creationId="{655AE6B0-AC9E-4167-806F-E9DB135FC46B}"/>
          </ac:spMkLst>
        </pc:spChg>
        <pc:spChg chg="add del">
          <ac:chgData name="Shelley E Rose" userId="af919338-6342-4600-b0ec-cbc2a74b6be0" providerId="ADAL" clId="{4FB5FAAC-46AE-4D25-A443-FB9367EA34C2}" dt="2023-03-23T14:55:25.166" v="865" actId="26606"/>
          <ac:spMkLst>
            <pc:docMk/>
            <pc:sldMk cId="1877860517" sldId="257"/>
            <ac:spMk id="88" creationId="{87BD1F4E-A66D-4C06-86DA-8D56CA7A3B41}"/>
          </ac:spMkLst>
        </pc:spChg>
        <pc:spChg chg="add del">
          <ac:chgData name="Shelley E Rose" userId="af919338-6342-4600-b0ec-cbc2a74b6be0" providerId="ADAL" clId="{4FB5FAAC-46AE-4D25-A443-FB9367EA34C2}" dt="2023-03-23T14:55:30.479" v="867" actId="26606"/>
          <ac:spMkLst>
            <pc:docMk/>
            <pc:sldMk cId="1877860517" sldId="257"/>
            <ac:spMk id="90" creationId="{9F4444CE-BC8D-4D61-B303-4C05614E62AB}"/>
          </ac:spMkLst>
        </pc:spChg>
        <pc:spChg chg="add del">
          <ac:chgData name="Shelley E Rose" userId="af919338-6342-4600-b0ec-cbc2a74b6be0" providerId="ADAL" clId="{4FB5FAAC-46AE-4D25-A443-FB9367EA34C2}" dt="2023-03-23T14:55:30.479" v="867" actId="26606"/>
          <ac:spMkLst>
            <pc:docMk/>
            <pc:sldMk cId="1877860517" sldId="257"/>
            <ac:spMk id="91" creationId="{73772B81-181F-48B7-8826-4D9686D15DF5}"/>
          </ac:spMkLst>
        </pc:spChg>
        <pc:spChg chg="add del">
          <ac:chgData name="Shelley E Rose" userId="af919338-6342-4600-b0ec-cbc2a74b6be0" providerId="ADAL" clId="{4FB5FAAC-46AE-4D25-A443-FB9367EA34C2}" dt="2023-03-23T14:55:30.479" v="867" actId="26606"/>
          <ac:spMkLst>
            <pc:docMk/>
            <pc:sldMk cId="1877860517" sldId="257"/>
            <ac:spMk id="92" creationId="{B2205F6E-03C6-4E92-877C-E2482F6599AA}"/>
          </ac:spMkLst>
        </pc:spChg>
        <pc:spChg chg="add del">
          <ac:chgData name="Shelley E Rose" userId="af919338-6342-4600-b0ec-cbc2a74b6be0" providerId="ADAL" clId="{4FB5FAAC-46AE-4D25-A443-FB9367EA34C2}" dt="2023-03-23T14:55:35.793" v="870"/>
          <ac:spMkLst>
            <pc:docMk/>
            <pc:sldMk cId="1877860517" sldId="257"/>
            <ac:spMk id="94" creationId="{655AE6B0-AC9E-4167-806F-E9DB135FC46B}"/>
          </ac:spMkLst>
        </pc:spChg>
        <pc:spChg chg="add del">
          <ac:chgData name="Shelley E Rose" userId="af919338-6342-4600-b0ec-cbc2a74b6be0" providerId="ADAL" clId="{4FB5FAAC-46AE-4D25-A443-FB9367EA34C2}" dt="2023-03-23T14:55:35.793" v="870"/>
          <ac:spMkLst>
            <pc:docMk/>
            <pc:sldMk cId="1877860517" sldId="257"/>
            <ac:spMk id="101" creationId="{87BD1F4E-A66D-4C06-86DA-8D56CA7A3B41}"/>
          </ac:spMkLst>
        </pc:spChg>
        <pc:grpChg chg="add del">
          <ac:chgData name="Shelley E Rose" userId="af919338-6342-4600-b0ec-cbc2a74b6be0" providerId="ADAL" clId="{4FB5FAAC-46AE-4D25-A443-FB9367EA34C2}" dt="2023-03-23T14:36:23.603" v="184" actId="26606"/>
          <ac:grpSpMkLst>
            <pc:docMk/>
            <pc:sldMk cId="1877860517" sldId="257"/>
            <ac:grpSpMk id="14" creationId="{5C921CEF-5829-422A-8B7E-C7CFB1148FD7}"/>
          </ac:grpSpMkLst>
        </pc:grpChg>
        <pc:grpChg chg="add del">
          <ac:chgData name="Shelley E Rose" userId="af919338-6342-4600-b0ec-cbc2a74b6be0" providerId="ADAL" clId="{4FB5FAAC-46AE-4D25-A443-FB9367EA34C2}" dt="2023-03-23T14:36:32.671" v="188" actId="26606"/>
          <ac:grpSpMkLst>
            <pc:docMk/>
            <pc:sldMk cId="1877860517" sldId="257"/>
            <ac:grpSpMk id="22" creationId="{5E2ECF49-80AF-40F0-8F4E-A3FD1038F997}"/>
          </ac:grpSpMkLst>
        </pc:grpChg>
        <pc:grpChg chg="add del">
          <ac:chgData name="Shelley E Rose" userId="af919338-6342-4600-b0ec-cbc2a74b6be0" providerId="ADAL" clId="{4FB5FAAC-46AE-4D25-A443-FB9367EA34C2}" dt="2023-03-23T14:36:25.853" v="186" actId="26606"/>
          <ac:grpSpMkLst>
            <pc:docMk/>
            <pc:sldMk cId="1877860517" sldId="257"/>
            <ac:grpSpMk id="25" creationId="{7734AB32-16A4-4C03-B664-EE71222450E1}"/>
          </ac:grpSpMkLst>
        </pc:grpChg>
        <pc:grpChg chg="add del">
          <ac:chgData name="Shelley E Rose" userId="af919338-6342-4600-b0ec-cbc2a74b6be0" providerId="ADAL" clId="{4FB5FAAC-46AE-4D25-A443-FB9367EA34C2}" dt="2023-03-23T14:36:32.671" v="188" actId="26606"/>
          <ac:grpSpMkLst>
            <pc:docMk/>
            <pc:sldMk cId="1877860517" sldId="257"/>
            <ac:grpSpMk id="30" creationId="{D91916A1-FEE7-41E7-BEE3-2B4941A6F305}"/>
          </ac:grpSpMkLst>
        </pc:grpChg>
        <pc:grpChg chg="add del">
          <ac:chgData name="Shelley E Rose" userId="af919338-6342-4600-b0ec-cbc2a74b6be0" providerId="ADAL" clId="{4FB5FAAC-46AE-4D25-A443-FB9367EA34C2}" dt="2023-03-23T14:50:51.551" v="799"/>
          <ac:grpSpMkLst>
            <pc:docMk/>
            <pc:sldMk cId="1877860517" sldId="257"/>
            <ac:grpSpMk id="43" creationId="{567430A3-1244-46A1-84CC-86F768C96399}"/>
          </ac:grpSpMkLst>
        </pc:grpChg>
        <pc:grpChg chg="add del">
          <ac:chgData name="Shelley E Rose" userId="af919338-6342-4600-b0ec-cbc2a74b6be0" providerId="ADAL" clId="{4FB5FAAC-46AE-4D25-A443-FB9367EA34C2}" dt="2023-03-23T14:55:10.445" v="857" actId="26606"/>
          <ac:grpSpMkLst>
            <pc:docMk/>
            <pc:sldMk cId="1877860517" sldId="257"/>
            <ac:grpSpMk id="67" creationId="{3523416A-383B-4FDC-B4C9-D8EDDFE9C043}"/>
          </ac:grpSpMkLst>
        </pc:grpChg>
        <pc:grpChg chg="add del">
          <ac:chgData name="Shelley E Rose" userId="af919338-6342-4600-b0ec-cbc2a74b6be0" providerId="ADAL" clId="{4FB5FAAC-46AE-4D25-A443-FB9367EA34C2}" dt="2023-03-23T14:55:23.779" v="863" actId="26606"/>
          <ac:grpSpMkLst>
            <pc:docMk/>
            <pc:sldMk cId="1877860517" sldId="257"/>
            <ac:grpSpMk id="70" creationId="{3523416A-383B-4FDC-B4C9-D8EDDFE9C043}"/>
          </ac:grpSpMkLst>
        </pc:grpChg>
        <pc:grpChg chg="add del">
          <ac:chgData name="Shelley E Rose" userId="af919338-6342-4600-b0ec-cbc2a74b6be0" providerId="ADAL" clId="{4FB5FAAC-46AE-4D25-A443-FB9367EA34C2}" dt="2023-03-23T14:55:25.166" v="865" actId="26606"/>
          <ac:grpSpMkLst>
            <pc:docMk/>
            <pc:sldMk cId="1877860517" sldId="257"/>
            <ac:grpSpMk id="82" creationId="{3523416A-383B-4FDC-B4C9-D8EDDFE9C043}"/>
          </ac:grpSpMkLst>
        </pc:grpChg>
        <pc:grpChg chg="add del">
          <ac:chgData name="Shelley E Rose" userId="af919338-6342-4600-b0ec-cbc2a74b6be0" providerId="ADAL" clId="{4FB5FAAC-46AE-4D25-A443-FB9367EA34C2}" dt="2023-03-23T14:55:35.793" v="870"/>
          <ac:grpSpMkLst>
            <pc:docMk/>
            <pc:sldMk cId="1877860517" sldId="257"/>
            <ac:grpSpMk id="95" creationId="{3523416A-383B-4FDC-B4C9-D8EDDFE9C043}"/>
          </ac:grpSpMkLst>
        </pc:grpChg>
        <pc:graphicFrameChg chg="add del">
          <ac:chgData name="Shelley E Rose" userId="af919338-6342-4600-b0ec-cbc2a74b6be0" providerId="ADAL" clId="{4FB5FAAC-46AE-4D25-A443-FB9367EA34C2}" dt="2023-03-23T14:54:19.299" v="840" actId="26606"/>
          <ac:graphicFrameMkLst>
            <pc:docMk/>
            <pc:sldMk cId="1877860517" sldId="257"/>
            <ac:graphicFrameMk id="48" creationId="{D2A9FB8F-6170-C978-1B90-F46623A27971}"/>
          </ac:graphicFrameMkLst>
        </pc:graphicFrameChg>
        <pc:graphicFrameChg chg="add del mod modGraphic">
          <ac:chgData name="Shelley E Rose" userId="af919338-6342-4600-b0ec-cbc2a74b6be0" providerId="ADAL" clId="{4FB5FAAC-46AE-4D25-A443-FB9367EA34C2}" dt="2023-03-23T14:55:58.215" v="872" actId="478"/>
          <ac:graphicFrameMkLst>
            <pc:docMk/>
            <pc:sldMk cId="1877860517" sldId="257"/>
            <ac:graphicFrameMk id="50" creationId="{CF67F3DB-6413-1F19-B5AD-70199E1E35E9}"/>
          </ac:graphicFrameMkLst>
        </pc:graphicFrameChg>
        <pc:cxnChg chg="add">
          <ac:chgData name="Shelley E Rose" userId="af919338-6342-4600-b0ec-cbc2a74b6be0" providerId="ADAL" clId="{4FB5FAAC-46AE-4D25-A443-FB9367EA34C2}" dt="2023-03-23T14:56:25.015" v="877" actId="26606"/>
          <ac:cxnSpMkLst>
            <pc:docMk/>
            <pc:sldMk cId="1877860517" sldId="257"/>
            <ac:cxnSpMk id="11" creationId="{1A901C3D-CFAE-460D-BD0E-7D22164D7DFB}"/>
          </ac:cxnSpMkLst>
        </pc:cxnChg>
        <pc:cxnChg chg="add">
          <ac:chgData name="Shelley E Rose" userId="af919338-6342-4600-b0ec-cbc2a74b6be0" providerId="ADAL" clId="{4FB5FAAC-46AE-4D25-A443-FB9367EA34C2}" dt="2023-03-23T14:56:25.015" v="877" actId="26606"/>
          <ac:cxnSpMkLst>
            <pc:docMk/>
            <pc:sldMk cId="1877860517" sldId="257"/>
            <ac:cxnSpMk id="13" creationId="{837C0EA9-1437-4437-9D20-2BBDA1AA9FF8}"/>
          </ac:cxnSpMkLst>
        </pc:cxnChg>
      </pc:sldChg>
      <pc:sldChg chg="modSp new mod">
        <pc:chgData name="Shelley E Rose" userId="af919338-6342-4600-b0ec-cbc2a74b6be0" providerId="ADAL" clId="{4FB5FAAC-46AE-4D25-A443-FB9367EA34C2}" dt="2023-03-23T14:55:35.793" v="870"/>
        <pc:sldMkLst>
          <pc:docMk/>
          <pc:sldMk cId="2142262841" sldId="258"/>
        </pc:sldMkLst>
        <pc:spChg chg="mod">
          <ac:chgData name="Shelley E Rose" userId="af919338-6342-4600-b0ec-cbc2a74b6be0" providerId="ADAL" clId="{4FB5FAAC-46AE-4D25-A443-FB9367EA34C2}" dt="2023-03-23T14:55:35.793" v="870"/>
          <ac:spMkLst>
            <pc:docMk/>
            <pc:sldMk cId="2142262841" sldId="258"/>
            <ac:spMk id="2" creationId="{88B59D76-D95A-42E4-61EA-33182644B04D}"/>
          </ac:spMkLst>
        </pc:spChg>
        <pc:spChg chg="mod">
          <ac:chgData name="Shelley E Rose" userId="af919338-6342-4600-b0ec-cbc2a74b6be0" providerId="ADAL" clId="{4FB5FAAC-46AE-4D25-A443-FB9367EA34C2}" dt="2023-03-23T14:45:22.873" v="533" actId="14100"/>
          <ac:spMkLst>
            <pc:docMk/>
            <pc:sldMk cId="2142262841" sldId="258"/>
            <ac:spMk id="3" creationId="{A7696715-4CC0-496B-184E-9CEC986DA9B7}"/>
          </ac:spMkLst>
        </pc:spChg>
      </pc:sldChg>
      <pc:sldChg chg="modSp new mod">
        <pc:chgData name="Shelley E Rose" userId="af919338-6342-4600-b0ec-cbc2a74b6be0" providerId="ADAL" clId="{4FB5FAAC-46AE-4D25-A443-FB9367EA34C2}" dt="2023-03-23T14:55:35.793" v="870"/>
        <pc:sldMkLst>
          <pc:docMk/>
          <pc:sldMk cId="1911271555" sldId="259"/>
        </pc:sldMkLst>
        <pc:spChg chg="mod">
          <ac:chgData name="Shelley E Rose" userId="af919338-6342-4600-b0ec-cbc2a74b6be0" providerId="ADAL" clId="{4FB5FAAC-46AE-4D25-A443-FB9367EA34C2}" dt="2023-03-23T14:55:35.793" v="870"/>
          <ac:spMkLst>
            <pc:docMk/>
            <pc:sldMk cId="1911271555" sldId="259"/>
            <ac:spMk id="2" creationId="{69BBC316-0C42-F3F7-C47B-4067E0281A30}"/>
          </ac:spMkLst>
        </pc:spChg>
        <pc:spChg chg="mod">
          <ac:chgData name="Shelley E Rose" userId="af919338-6342-4600-b0ec-cbc2a74b6be0" providerId="ADAL" clId="{4FB5FAAC-46AE-4D25-A443-FB9367EA34C2}" dt="2023-03-23T14:55:35.793" v="870"/>
          <ac:spMkLst>
            <pc:docMk/>
            <pc:sldMk cId="1911271555" sldId="259"/>
            <ac:spMk id="3" creationId="{B53A6244-02CF-E6DF-CDDB-99E2BA5EE32C}"/>
          </ac:spMkLst>
        </pc:spChg>
      </pc:sldChg>
      <pc:sldChg chg="addSp delSp modSp new mod setBg modClrScheme delDesignElem chgLayout">
        <pc:chgData name="Shelley E Rose" userId="af919338-6342-4600-b0ec-cbc2a74b6be0" providerId="ADAL" clId="{4FB5FAAC-46AE-4D25-A443-FB9367EA34C2}" dt="2023-03-23T14:57:24.904" v="889" actId="1076"/>
        <pc:sldMkLst>
          <pc:docMk/>
          <pc:sldMk cId="2197094064" sldId="260"/>
        </pc:sldMkLst>
        <pc:spChg chg="mod ord">
          <ac:chgData name="Shelley E Rose" userId="af919338-6342-4600-b0ec-cbc2a74b6be0" providerId="ADAL" clId="{4FB5FAAC-46AE-4D25-A443-FB9367EA34C2}" dt="2023-03-23T14:57:24.904" v="889" actId="1076"/>
          <ac:spMkLst>
            <pc:docMk/>
            <pc:sldMk cId="2197094064" sldId="260"/>
            <ac:spMk id="2" creationId="{CC846430-0DC7-857A-B61A-AE69C05643A1}"/>
          </ac:spMkLst>
        </pc:spChg>
        <pc:spChg chg="del mod ord">
          <ac:chgData name="Shelley E Rose" userId="af919338-6342-4600-b0ec-cbc2a74b6be0" providerId="ADAL" clId="{4FB5FAAC-46AE-4D25-A443-FB9367EA34C2}" dt="2023-03-23T14:48:50.258" v="758" actId="700"/>
          <ac:spMkLst>
            <pc:docMk/>
            <pc:sldMk cId="2197094064" sldId="260"/>
            <ac:spMk id="3" creationId="{395622A7-0DF2-39DF-6EB3-18974738DCBF}"/>
          </ac:spMkLst>
        </pc:spChg>
        <pc:spChg chg="add del mod ord">
          <ac:chgData name="Shelley E Rose" userId="af919338-6342-4600-b0ec-cbc2a74b6be0" providerId="ADAL" clId="{4FB5FAAC-46AE-4D25-A443-FB9367EA34C2}" dt="2023-03-23T14:50:04.897" v="769" actId="478"/>
          <ac:spMkLst>
            <pc:docMk/>
            <pc:sldMk cId="2197094064" sldId="260"/>
            <ac:spMk id="4" creationId="{519F1E59-77D8-C9E6-E906-063F51B5A91A}"/>
          </ac:spMkLst>
        </pc:spChg>
        <pc:spChg chg="add del mod ord">
          <ac:chgData name="Shelley E Rose" userId="af919338-6342-4600-b0ec-cbc2a74b6be0" providerId="ADAL" clId="{4FB5FAAC-46AE-4D25-A443-FB9367EA34C2}" dt="2023-03-23T14:51:50.954" v="813" actId="478"/>
          <ac:spMkLst>
            <pc:docMk/>
            <pc:sldMk cId="2197094064" sldId="260"/>
            <ac:spMk id="5" creationId="{DB188128-6C03-6119-C3EE-73B22DDC60D9}"/>
          </ac:spMkLst>
        </pc:spChg>
        <pc:spChg chg="add del">
          <ac:chgData name="Shelley E Rose" userId="af919338-6342-4600-b0ec-cbc2a74b6be0" providerId="ADAL" clId="{4FB5FAAC-46AE-4D25-A443-FB9367EA34C2}" dt="2023-03-23T14:48:54.510" v="760" actId="22"/>
          <ac:spMkLst>
            <pc:docMk/>
            <pc:sldMk cId="2197094064" sldId="260"/>
            <ac:spMk id="7" creationId="{D6C94E45-6C7F-A79F-4F91-FF5170004A71}"/>
          </ac:spMkLst>
        </pc:spChg>
        <pc:spChg chg="add del">
          <ac:chgData name="Shelley E Rose" userId="af919338-6342-4600-b0ec-cbc2a74b6be0" providerId="ADAL" clId="{4FB5FAAC-46AE-4D25-A443-FB9367EA34C2}" dt="2023-03-23T14:51:24.303" v="809" actId="26606"/>
          <ac:spMkLst>
            <pc:docMk/>
            <pc:sldMk cId="2197094064" sldId="260"/>
            <ac:spMk id="13" creationId="{809C0BCD-BEE9-423F-A51C-BCCD8E5EAADA}"/>
          </ac:spMkLst>
        </pc:spChg>
        <pc:spChg chg="add del">
          <ac:chgData name="Shelley E Rose" userId="af919338-6342-4600-b0ec-cbc2a74b6be0" providerId="ADAL" clId="{4FB5FAAC-46AE-4D25-A443-FB9367EA34C2}" dt="2023-03-23T14:51:24.303" v="809" actId="26606"/>
          <ac:spMkLst>
            <pc:docMk/>
            <pc:sldMk cId="2197094064" sldId="260"/>
            <ac:spMk id="14" creationId="{364D6A39-A4F7-4B00-9F42-3BC67177DB1F}"/>
          </ac:spMkLst>
        </pc:spChg>
        <pc:spChg chg="add del">
          <ac:chgData name="Shelley E Rose" userId="af919338-6342-4600-b0ec-cbc2a74b6be0" providerId="ADAL" clId="{4FB5FAAC-46AE-4D25-A443-FB9367EA34C2}" dt="2023-03-23T14:51:24.303" v="809" actId="26606"/>
          <ac:spMkLst>
            <pc:docMk/>
            <pc:sldMk cId="2197094064" sldId="260"/>
            <ac:spMk id="17" creationId="{B5D0D97D-7911-4A25-88E2-4D81FD4AB294}"/>
          </ac:spMkLst>
        </pc:spChg>
        <pc:spChg chg="add del">
          <ac:chgData name="Shelley E Rose" userId="af919338-6342-4600-b0ec-cbc2a74b6be0" providerId="ADAL" clId="{4FB5FAAC-46AE-4D25-A443-FB9367EA34C2}" dt="2023-03-23T14:51:24.303" v="809" actId="26606"/>
          <ac:spMkLst>
            <pc:docMk/>
            <pc:sldMk cId="2197094064" sldId="260"/>
            <ac:spMk id="18" creationId="{9998D094-42B2-42BA-AA14-E8FBE073A5D8}"/>
          </ac:spMkLst>
        </pc:spChg>
        <pc:spChg chg="add del">
          <ac:chgData name="Shelley E Rose" userId="af919338-6342-4600-b0ec-cbc2a74b6be0" providerId="ADAL" clId="{4FB5FAAC-46AE-4D25-A443-FB9367EA34C2}" dt="2023-03-23T14:54:26.995" v="845"/>
          <ac:spMkLst>
            <pc:docMk/>
            <pc:sldMk cId="2197094064" sldId="260"/>
            <ac:spMk id="19" creationId="{809C0BCD-BEE9-423F-A51C-BCCD8E5EAADA}"/>
          </ac:spMkLst>
        </pc:spChg>
        <pc:spChg chg="add del">
          <ac:chgData name="Shelley E Rose" userId="af919338-6342-4600-b0ec-cbc2a74b6be0" providerId="ADAL" clId="{4FB5FAAC-46AE-4D25-A443-FB9367EA34C2}" dt="2023-03-23T14:54:26.995" v="845"/>
          <ac:spMkLst>
            <pc:docMk/>
            <pc:sldMk cId="2197094064" sldId="260"/>
            <ac:spMk id="21" creationId="{9998D094-42B2-42BA-AA14-E8FBE073A5D8}"/>
          </ac:spMkLst>
        </pc:spChg>
        <pc:spChg chg="add del">
          <ac:chgData name="Shelley E Rose" userId="af919338-6342-4600-b0ec-cbc2a74b6be0" providerId="ADAL" clId="{4FB5FAAC-46AE-4D25-A443-FB9367EA34C2}" dt="2023-03-23T14:51:24.303" v="809" actId="26606"/>
          <ac:spMkLst>
            <pc:docMk/>
            <pc:sldMk cId="2197094064" sldId="260"/>
            <ac:spMk id="22" creationId="{63FE6F10-B3AD-4403-94CA-F5115528699D}"/>
          </ac:spMkLst>
        </pc:spChg>
        <pc:spChg chg="add del">
          <ac:chgData name="Shelley E Rose" userId="af919338-6342-4600-b0ec-cbc2a74b6be0" providerId="ADAL" clId="{4FB5FAAC-46AE-4D25-A443-FB9367EA34C2}" dt="2023-03-23T14:50:19.952" v="774" actId="26606"/>
          <ac:spMkLst>
            <pc:docMk/>
            <pc:sldMk cId="2197094064" sldId="260"/>
            <ac:spMk id="24" creationId="{4E1EF4E8-5513-4BF5-BC41-04645281C672}"/>
          </ac:spMkLst>
        </pc:spChg>
        <pc:spChg chg="add del">
          <ac:chgData name="Shelley E Rose" userId="af919338-6342-4600-b0ec-cbc2a74b6be0" providerId="ADAL" clId="{4FB5FAAC-46AE-4D25-A443-FB9367EA34C2}" dt="2023-03-23T14:51:21.716" v="806" actId="26606"/>
          <ac:spMkLst>
            <pc:docMk/>
            <pc:sldMk cId="2197094064" sldId="260"/>
            <ac:spMk id="25" creationId="{364D6A39-A4F7-4B00-9F42-3BC67177DB1F}"/>
          </ac:spMkLst>
        </pc:spChg>
        <pc:spChg chg="add del">
          <ac:chgData name="Shelley E Rose" userId="af919338-6342-4600-b0ec-cbc2a74b6be0" providerId="ADAL" clId="{4FB5FAAC-46AE-4D25-A443-FB9367EA34C2}" dt="2023-03-23T14:50:19.952" v="774" actId="26606"/>
          <ac:spMkLst>
            <pc:docMk/>
            <pc:sldMk cId="2197094064" sldId="260"/>
            <ac:spMk id="26" creationId="{49ECC79D-12AA-4AB2-AA58-D0472E094781}"/>
          </ac:spMkLst>
        </pc:spChg>
        <pc:spChg chg="add del">
          <ac:chgData name="Shelley E Rose" userId="af919338-6342-4600-b0ec-cbc2a74b6be0" providerId="ADAL" clId="{4FB5FAAC-46AE-4D25-A443-FB9367EA34C2}" dt="2023-03-23T14:51:21.716" v="806" actId="26606"/>
          <ac:spMkLst>
            <pc:docMk/>
            <pc:sldMk cId="2197094064" sldId="260"/>
            <ac:spMk id="27" creationId="{809C0BCD-BEE9-423F-A51C-BCCD8E5EAADA}"/>
          </ac:spMkLst>
        </pc:spChg>
        <pc:spChg chg="add del">
          <ac:chgData name="Shelley E Rose" userId="af919338-6342-4600-b0ec-cbc2a74b6be0" providerId="ADAL" clId="{4FB5FAAC-46AE-4D25-A443-FB9367EA34C2}" dt="2023-03-23T14:51:21.716" v="806" actId="26606"/>
          <ac:spMkLst>
            <pc:docMk/>
            <pc:sldMk cId="2197094064" sldId="260"/>
            <ac:spMk id="29" creationId="{9998D094-42B2-42BA-AA14-E8FBE073A5D8}"/>
          </ac:spMkLst>
        </pc:spChg>
        <pc:spChg chg="add del">
          <ac:chgData name="Shelley E Rose" userId="af919338-6342-4600-b0ec-cbc2a74b6be0" providerId="ADAL" clId="{4FB5FAAC-46AE-4D25-A443-FB9367EA34C2}" dt="2023-03-23T14:51:21.716" v="806" actId="26606"/>
          <ac:spMkLst>
            <pc:docMk/>
            <pc:sldMk cId="2197094064" sldId="260"/>
            <ac:spMk id="32" creationId="{B5D0D97D-7911-4A25-88E2-4D81FD4AB294}"/>
          </ac:spMkLst>
        </pc:spChg>
        <pc:spChg chg="add del">
          <ac:chgData name="Shelley E Rose" userId="af919338-6342-4600-b0ec-cbc2a74b6be0" providerId="ADAL" clId="{4FB5FAAC-46AE-4D25-A443-FB9367EA34C2}" dt="2023-03-23T14:51:21.716" v="806" actId="26606"/>
          <ac:spMkLst>
            <pc:docMk/>
            <pc:sldMk cId="2197094064" sldId="260"/>
            <ac:spMk id="33" creationId="{63FE6F10-B3AD-4403-94CA-F5115528699D}"/>
          </ac:spMkLst>
        </pc:spChg>
        <pc:spChg chg="add del">
          <ac:chgData name="Shelley E Rose" userId="af919338-6342-4600-b0ec-cbc2a74b6be0" providerId="ADAL" clId="{4FB5FAAC-46AE-4D25-A443-FB9367EA34C2}" dt="2023-03-23T14:50:51.551" v="799"/>
          <ac:spMkLst>
            <pc:docMk/>
            <pc:sldMk cId="2197094064" sldId="260"/>
            <ac:spMk id="41" creationId="{25AD4A59-91FA-4E30-8F32-A8AB51F768C6}"/>
          </ac:spMkLst>
        </pc:spChg>
        <pc:spChg chg="add del">
          <ac:chgData name="Shelley E Rose" userId="af919338-6342-4600-b0ec-cbc2a74b6be0" providerId="ADAL" clId="{4FB5FAAC-46AE-4D25-A443-FB9367EA34C2}" dt="2023-03-23T14:50:51.551" v="799"/>
          <ac:spMkLst>
            <pc:docMk/>
            <pc:sldMk cId="2197094064" sldId="260"/>
            <ac:spMk id="42" creationId="{7B548D29-AD32-47D3-BD52-0948F2328CF9}"/>
          </ac:spMkLst>
        </pc:spChg>
        <pc:spChg chg="add del">
          <ac:chgData name="Shelley E Rose" userId="af919338-6342-4600-b0ec-cbc2a74b6be0" providerId="ADAL" clId="{4FB5FAAC-46AE-4D25-A443-FB9367EA34C2}" dt="2023-03-23T14:54:26.995" v="845"/>
          <ac:spMkLst>
            <pc:docMk/>
            <pc:sldMk cId="2197094064" sldId="260"/>
            <ac:spMk id="47" creationId="{63FE6F10-B3AD-4403-94CA-F5115528699D}"/>
          </ac:spMkLst>
        </pc:spChg>
        <pc:spChg chg="add del">
          <ac:chgData name="Shelley E Rose" userId="af919338-6342-4600-b0ec-cbc2a74b6be0" providerId="ADAL" clId="{4FB5FAAC-46AE-4D25-A443-FB9367EA34C2}" dt="2023-03-23T14:54:26.995" v="845"/>
          <ac:spMkLst>
            <pc:docMk/>
            <pc:sldMk cId="2197094064" sldId="260"/>
            <ac:spMk id="48" creationId="{364D6A39-A4F7-4B00-9F42-3BC67177DB1F}"/>
          </ac:spMkLst>
        </pc:spChg>
        <pc:spChg chg="add del">
          <ac:chgData name="Shelley E Rose" userId="af919338-6342-4600-b0ec-cbc2a74b6be0" providerId="ADAL" clId="{4FB5FAAC-46AE-4D25-A443-FB9367EA34C2}" dt="2023-03-23T14:54:26.995" v="845"/>
          <ac:spMkLst>
            <pc:docMk/>
            <pc:sldMk cId="2197094064" sldId="260"/>
            <ac:spMk id="50" creationId="{B5D0D97D-7911-4A25-88E2-4D81FD4AB294}"/>
          </ac:spMkLst>
        </pc:spChg>
        <pc:spChg chg="add del mod">
          <ac:chgData name="Shelley E Rose" userId="af919338-6342-4600-b0ec-cbc2a74b6be0" providerId="ADAL" clId="{4FB5FAAC-46AE-4D25-A443-FB9367EA34C2}" dt="2023-03-23T14:52:49.194" v="825"/>
          <ac:spMkLst>
            <pc:docMk/>
            <pc:sldMk cId="2197094064" sldId="260"/>
            <ac:spMk id="52" creationId="{F706F801-DE6D-1AB1-41AF-2B411BD672E3}"/>
          </ac:spMkLst>
        </pc:spChg>
        <pc:spChg chg="add mod">
          <ac:chgData name="Shelley E Rose" userId="af919338-6342-4600-b0ec-cbc2a74b6be0" providerId="ADAL" clId="{4FB5FAAC-46AE-4D25-A443-FB9367EA34C2}" dt="2023-03-23T14:57:09.329" v="885" actId="26606"/>
          <ac:spMkLst>
            <pc:docMk/>
            <pc:sldMk cId="2197094064" sldId="260"/>
            <ac:spMk id="54" creationId="{EB610BD9-7953-1EB8-5037-CAE9B12FC7B0}"/>
          </ac:spMkLst>
        </pc:spChg>
        <pc:spChg chg="add del">
          <ac:chgData name="Shelley E Rose" userId="af919338-6342-4600-b0ec-cbc2a74b6be0" providerId="ADAL" clId="{4FB5FAAC-46AE-4D25-A443-FB9367EA34C2}" dt="2023-03-23T14:57:03.566" v="880" actId="26606"/>
          <ac:spMkLst>
            <pc:docMk/>
            <pc:sldMk cId="2197094064" sldId="260"/>
            <ac:spMk id="1045" creationId="{03E8462A-FEBA-4848-81CC-3F8DA3E477BE}"/>
          </ac:spMkLst>
        </pc:spChg>
        <pc:spChg chg="add del">
          <ac:chgData name="Shelley E Rose" userId="af919338-6342-4600-b0ec-cbc2a74b6be0" providerId="ADAL" clId="{4FB5FAAC-46AE-4D25-A443-FB9367EA34C2}" dt="2023-03-23T14:57:03.566" v="880" actId="26606"/>
          <ac:spMkLst>
            <pc:docMk/>
            <pc:sldMk cId="2197094064" sldId="260"/>
            <ac:spMk id="1058" creationId="{7941F9B1-B01B-4A84-89D9-B169AEB4E456}"/>
          </ac:spMkLst>
        </pc:spChg>
        <pc:spChg chg="add del">
          <ac:chgData name="Shelley E Rose" userId="af919338-6342-4600-b0ec-cbc2a74b6be0" providerId="ADAL" clId="{4FB5FAAC-46AE-4D25-A443-FB9367EA34C2}" dt="2023-03-23T14:57:06.845" v="882" actId="26606"/>
          <ac:spMkLst>
            <pc:docMk/>
            <pc:sldMk cId="2197094064" sldId="260"/>
            <ac:spMk id="1061" creationId="{35002F6C-0142-4BD1-B14C-B2A8BE2BC116}"/>
          </ac:spMkLst>
        </pc:spChg>
        <pc:spChg chg="add del">
          <ac:chgData name="Shelley E Rose" userId="af919338-6342-4600-b0ec-cbc2a74b6be0" providerId="ADAL" clId="{4FB5FAAC-46AE-4D25-A443-FB9367EA34C2}" dt="2023-03-23T14:57:06.845" v="882" actId="26606"/>
          <ac:spMkLst>
            <pc:docMk/>
            <pc:sldMk cId="2197094064" sldId="260"/>
            <ac:spMk id="1062" creationId="{889F2A4C-8C64-4700-8689-78F603984665}"/>
          </ac:spMkLst>
        </pc:spChg>
        <pc:spChg chg="add">
          <ac:chgData name="Shelley E Rose" userId="af919338-6342-4600-b0ec-cbc2a74b6be0" providerId="ADAL" clId="{4FB5FAAC-46AE-4D25-A443-FB9367EA34C2}" dt="2023-03-23T14:57:09.329" v="885" actId="26606"/>
          <ac:spMkLst>
            <pc:docMk/>
            <pc:sldMk cId="2197094064" sldId="260"/>
            <ac:spMk id="1067" creationId="{03E8462A-FEBA-4848-81CC-3F8DA3E477BE}"/>
          </ac:spMkLst>
        </pc:spChg>
        <pc:spChg chg="add">
          <ac:chgData name="Shelley E Rose" userId="af919338-6342-4600-b0ec-cbc2a74b6be0" providerId="ADAL" clId="{4FB5FAAC-46AE-4D25-A443-FB9367EA34C2}" dt="2023-03-23T14:57:09.329" v="885" actId="26606"/>
          <ac:spMkLst>
            <pc:docMk/>
            <pc:sldMk cId="2197094064" sldId="260"/>
            <ac:spMk id="1069" creationId="{7941F9B1-B01B-4A84-89D9-B169AEB4E456}"/>
          </ac:spMkLst>
        </pc:spChg>
        <pc:grpChg chg="add del">
          <ac:chgData name="Shelley E Rose" userId="af919338-6342-4600-b0ec-cbc2a74b6be0" providerId="ADAL" clId="{4FB5FAAC-46AE-4D25-A443-FB9367EA34C2}" dt="2023-03-23T14:50:19.952" v="774" actId="26606"/>
          <ac:grpSpMkLst>
            <pc:docMk/>
            <pc:sldMk cId="2197094064" sldId="260"/>
            <ac:grpSpMk id="16" creationId="{D91916A1-FEE7-41E7-BEE3-2B4941A6F305}"/>
          </ac:grpSpMkLst>
        </pc:grpChg>
        <pc:grpChg chg="add del">
          <ac:chgData name="Shelley E Rose" userId="af919338-6342-4600-b0ec-cbc2a74b6be0" providerId="ADAL" clId="{4FB5FAAC-46AE-4D25-A443-FB9367EA34C2}" dt="2023-03-23T14:50:19.952" v="774" actId="26606"/>
          <ac:grpSpMkLst>
            <pc:docMk/>
            <pc:sldMk cId="2197094064" sldId="260"/>
            <ac:grpSpMk id="28" creationId="{E2F6F869-F143-4607-BEE5-AA6FEB71E109}"/>
          </ac:grpSpMkLst>
        </pc:grpChg>
        <pc:grpChg chg="add del">
          <ac:chgData name="Shelley E Rose" userId="af919338-6342-4600-b0ec-cbc2a74b6be0" providerId="ADAL" clId="{4FB5FAAC-46AE-4D25-A443-FB9367EA34C2}" dt="2023-03-23T14:50:51.551" v="799"/>
          <ac:grpSpMkLst>
            <pc:docMk/>
            <pc:sldMk cId="2197094064" sldId="260"/>
            <ac:grpSpMk id="34" creationId="{D91916A1-FEE7-41E7-BEE3-2B4941A6F305}"/>
          </ac:grpSpMkLst>
        </pc:grpChg>
        <pc:grpChg chg="add del">
          <ac:chgData name="Shelley E Rose" userId="af919338-6342-4600-b0ec-cbc2a74b6be0" providerId="ADAL" clId="{4FB5FAAC-46AE-4D25-A443-FB9367EA34C2}" dt="2023-03-23T14:50:51.551" v="799"/>
          <ac:grpSpMkLst>
            <pc:docMk/>
            <pc:sldMk cId="2197094064" sldId="260"/>
            <ac:grpSpMk id="43" creationId="{FC051637-A0C5-487B-A44B-5B01A29D0740}"/>
          </ac:grpSpMkLst>
        </pc:grpChg>
        <pc:grpChg chg="add del">
          <ac:chgData name="Shelley E Rose" userId="af919338-6342-4600-b0ec-cbc2a74b6be0" providerId="ADAL" clId="{4FB5FAAC-46AE-4D25-A443-FB9367EA34C2}" dt="2023-03-23T14:57:03.566" v="880" actId="26606"/>
          <ac:grpSpMkLst>
            <pc:docMk/>
            <pc:sldMk cId="2197094064" sldId="260"/>
            <ac:grpSpMk id="1033" creationId="{609316A9-990D-4EC3-A671-70EE5C1493A4}"/>
          </ac:grpSpMkLst>
        </pc:grpChg>
        <pc:grpChg chg="add del">
          <ac:chgData name="Shelley E Rose" userId="af919338-6342-4600-b0ec-cbc2a74b6be0" providerId="ADAL" clId="{4FB5FAAC-46AE-4D25-A443-FB9367EA34C2}" dt="2023-03-23T14:57:03.566" v="880" actId="26606"/>
          <ac:grpSpMkLst>
            <pc:docMk/>
            <pc:sldMk cId="2197094064" sldId="260"/>
            <ac:grpSpMk id="1047" creationId="{2109F83F-40FE-4DB3-84CC-09FB3340D06D}"/>
          </ac:grpSpMkLst>
        </pc:grpChg>
        <pc:grpChg chg="add del">
          <ac:chgData name="Shelley E Rose" userId="af919338-6342-4600-b0ec-cbc2a74b6be0" providerId="ADAL" clId="{4FB5FAAC-46AE-4D25-A443-FB9367EA34C2}" dt="2023-03-23T14:57:06.845" v="882" actId="26606"/>
          <ac:grpSpMkLst>
            <pc:docMk/>
            <pc:sldMk cId="2197094064" sldId="260"/>
            <ac:grpSpMk id="1060" creationId="{609316A9-990D-4EC3-A671-70EE5C1493A4}"/>
          </ac:grpSpMkLst>
        </pc:grpChg>
        <pc:grpChg chg="add del">
          <ac:chgData name="Shelley E Rose" userId="af919338-6342-4600-b0ec-cbc2a74b6be0" providerId="ADAL" clId="{4FB5FAAC-46AE-4D25-A443-FB9367EA34C2}" dt="2023-03-23T14:57:09.310" v="884" actId="26606"/>
          <ac:grpSpMkLst>
            <pc:docMk/>
            <pc:sldMk cId="2197094064" sldId="260"/>
            <ac:grpSpMk id="1064" creationId="{609316A9-990D-4EC3-A671-70EE5C1493A4}"/>
          </ac:grpSpMkLst>
        </pc:grpChg>
        <pc:grpChg chg="add">
          <ac:chgData name="Shelley E Rose" userId="af919338-6342-4600-b0ec-cbc2a74b6be0" providerId="ADAL" clId="{4FB5FAAC-46AE-4D25-A443-FB9367EA34C2}" dt="2023-03-23T14:57:09.329" v="885" actId="26606"/>
          <ac:grpSpMkLst>
            <pc:docMk/>
            <pc:sldMk cId="2197094064" sldId="260"/>
            <ac:grpSpMk id="1066" creationId="{609316A9-990D-4EC3-A671-70EE5C1493A4}"/>
          </ac:grpSpMkLst>
        </pc:grpChg>
        <pc:grpChg chg="add">
          <ac:chgData name="Shelley E Rose" userId="af919338-6342-4600-b0ec-cbc2a74b6be0" providerId="ADAL" clId="{4FB5FAAC-46AE-4D25-A443-FB9367EA34C2}" dt="2023-03-23T14:57:09.329" v="885" actId="26606"/>
          <ac:grpSpMkLst>
            <pc:docMk/>
            <pc:sldMk cId="2197094064" sldId="260"/>
            <ac:grpSpMk id="1068" creationId="{2109F83F-40FE-4DB3-84CC-09FB3340D06D}"/>
          </ac:grpSpMkLst>
        </pc:grpChg>
        <pc:picChg chg="add del mod ord modCrop">
          <ac:chgData name="Shelley E Rose" userId="af919338-6342-4600-b0ec-cbc2a74b6be0" providerId="ADAL" clId="{4FB5FAAC-46AE-4D25-A443-FB9367EA34C2}" dt="2023-03-23T14:50:02.579" v="768" actId="22"/>
          <ac:picMkLst>
            <pc:docMk/>
            <pc:sldMk cId="2197094064" sldId="260"/>
            <ac:picMk id="9" creationId="{D20DA89E-F0A8-09D5-46D0-381C4FE19150}"/>
          </ac:picMkLst>
        </pc:picChg>
        <pc:picChg chg="add del mod ord">
          <ac:chgData name="Shelley E Rose" userId="af919338-6342-4600-b0ec-cbc2a74b6be0" providerId="ADAL" clId="{4FB5FAAC-46AE-4D25-A443-FB9367EA34C2}" dt="2023-03-23T14:51:57.275" v="815" actId="478"/>
          <ac:picMkLst>
            <pc:docMk/>
            <pc:sldMk cId="2197094064" sldId="260"/>
            <ac:picMk id="11" creationId="{E79E38E4-CDA5-24A1-DAE2-617EFB7FEDD7}"/>
          </ac:picMkLst>
        </pc:picChg>
        <pc:picChg chg="add del mod">
          <ac:chgData name="Shelley E Rose" userId="af919338-6342-4600-b0ec-cbc2a74b6be0" providerId="ADAL" clId="{4FB5FAAC-46AE-4D25-A443-FB9367EA34C2}" dt="2023-03-23T14:52:49.179" v="823" actId="478"/>
          <ac:picMkLst>
            <pc:docMk/>
            <pc:sldMk cId="2197094064" sldId="260"/>
            <ac:picMk id="51" creationId="{B51D72A8-B171-4B5D-8A08-66E549962822}"/>
          </ac:picMkLst>
        </pc:picChg>
        <pc:picChg chg="add del mod">
          <ac:chgData name="Shelley E Rose" userId="af919338-6342-4600-b0ec-cbc2a74b6be0" providerId="ADAL" clId="{4FB5FAAC-46AE-4D25-A443-FB9367EA34C2}" dt="2023-03-23T14:49:22.099" v="766"/>
          <ac:picMkLst>
            <pc:docMk/>
            <pc:sldMk cId="2197094064" sldId="260"/>
            <ac:picMk id="1026" creationId="{C682BE65-491C-EE20-2485-A0A64342353D}"/>
          </ac:picMkLst>
        </pc:picChg>
        <pc:picChg chg="add mod">
          <ac:chgData name="Shelley E Rose" userId="af919338-6342-4600-b0ec-cbc2a74b6be0" providerId="ADAL" clId="{4FB5FAAC-46AE-4D25-A443-FB9367EA34C2}" dt="2023-03-23T14:57:09.329" v="885" actId="26606"/>
          <ac:picMkLst>
            <pc:docMk/>
            <pc:sldMk cId="2197094064" sldId="260"/>
            <ac:picMk id="1028" creationId="{DB3DA310-7F94-89E2-07CF-317E5AF6598D}"/>
          </ac:picMkLst>
        </pc:picChg>
        <pc:cxnChg chg="add del">
          <ac:chgData name="Shelley E Rose" userId="af919338-6342-4600-b0ec-cbc2a74b6be0" providerId="ADAL" clId="{4FB5FAAC-46AE-4D25-A443-FB9367EA34C2}" dt="2023-03-23T14:51:24.303" v="809" actId="26606"/>
          <ac:cxnSpMkLst>
            <pc:docMk/>
            <pc:sldMk cId="2197094064" sldId="260"/>
            <ac:cxnSpMk id="15" creationId="{13553ADF-88A1-4645-B819-890CA3DF7D5B}"/>
          </ac:cxnSpMkLst>
        </pc:cxnChg>
        <pc:cxnChg chg="add del">
          <ac:chgData name="Shelley E Rose" userId="af919338-6342-4600-b0ec-cbc2a74b6be0" providerId="ADAL" clId="{4FB5FAAC-46AE-4D25-A443-FB9367EA34C2}" dt="2023-03-23T14:51:24.303" v="809" actId="26606"/>
          <ac:cxnSpMkLst>
            <pc:docMk/>
            <pc:sldMk cId="2197094064" sldId="260"/>
            <ac:cxnSpMk id="20" creationId="{8465D64B-59F4-4BDC-B833-A17EF1E04697}"/>
          </ac:cxnSpMkLst>
        </pc:cxnChg>
        <pc:cxnChg chg="add del">
          <ac:chgData name="Shelley E Rose" userId="af919338-6342-4600-b0ec-cbc2a74b6be0" providerId="ADAL" clId="{4FB5FAAC-46AE-4D25-A443-FB9367EA34C2}" dt="2023-03-23T14:54:26.995" v="845"/>
          <ac:cxnSpMkLst>
            <pc:docMk/>
            <pc:sldMk cId="2197094064" sldId="260"/>
            <ac:cxnSpMk id="23" creationId="{8465D64B-59F4-4BDC-B833-A17EF1E04697}"/>
          </ac:cxnSpMkLst>
        </pc:cxnChg>
        <pc:cxnChg chg="add del">
          <ac:chgData name="Shelley E Rose" userId="af919338-6342-4600-b0ec-cbc2a74b6be0" providerId="ADAL" clId="{4FB5FAAC-46AE-4D25-A443-FB9367EA34C2}" dt="2023-03-23T14:51:21.716" v="806" actId="26606"/>
          <ac:cxnSpMkLst>
            <pc:docMk/>
            <pc:sldMk cId="2197094064" sldId="260"/>
            <ac:cxnSpMk id="30" creationId="{13553ADF-88A1-4645-B819-890CA3DF7D5B}"/>
          </ac:cxnSpMkLst>
        </pc:cxnChg>
        <pc:cxnChg chg="add del">
          <ac:chgData name="Shelley E Rose" userId="af919338-6342-4600-b0ec-cbc2a74b6be0" providerId="ADAL" clId="{4FB5FAAC-46AE-4D25-A443-FB9367EA34C2}" dt="2023-03-23T14:51:21.716" v="806" actId="26606"/>
          <ac:cxnSpMkLst>
            <pc:docMk/>
            <pc:sldMk cId="2197094064" sldId="260"/>
            <ac:cxnSpMk id="31" creationId="{8465D64B-59F4-4BDC-B833-A17EF1E04697}"/>
          </ac:cxnSpMkLst>
        </pc:cxnChg>
        <pc:cxnChg chg="add del">
          <ac:chgData name="Shelley E Rose" userId="af919338-6342-4600-b0ec-cbc2a74b6be0" providerId="ADAL" clId="{4FB5FAAC-46AE-4D25-A443-FB9367EA34C2}" dt="2023-03-23T14:54:26.995" v="845"/>
          <ac:cxnSpMkLst>
            <pc:docMk/>
            <pc:sldMk cId="2197094064" sldId="260"/>
            <ac:cxnSpMk id="49" creationId="{13553ADF-88A1-4645-B819-890CA3DF7D5B}"/>
          </ac:cxnSpMkLst>
        </pc:cxnChg>
      </pc:sldChg>
      <pc:sldChg chg="addSp delSp modSp new mod setBg setClrOvrMap">
        <pc:chgData name="Shelley E Rose" userId="af919338-6342-4600-b0ec-cbc2a74b6be0" providerId="ADAL" clId="{4FB5FAAC-46AE-4D25-A443-FB9367EA34C2}" dt="2023-03-23T15:05:29.858" v="1742" actId="20577"/>
        <pc:sldMkLst>
          <pc:docMk/>
          <pc:sldMk cId="3118907174" sldId="261"/>
        </pc:sldMkLst>
        <pc:spChg chg="mod">
          <ac:chgData name="Shelley E Rose" userId="af919338-6342-4600-b0ec-cbc2a74b6be0" providerId="ADAL" clId="{4FB5FAAC-46AE-4D25-A443-FB9367EA34C2}" dt="2023-03-23T14:59:51.941" v="1063" actId="20577"/>
          <ac:spMkLst>
            <pc:docMk/>
            <pc:sldMk cId="3118907174" sldId="261"/>
            <ac:spMk id="2" creationId="{98A17273-8FF2-6AC9-6F6A-B00403F0B847}"/>
          </ac:spMkLst>
        </pc:spChg>
        <pc:spChg chg="del">
          <ac:chgData name="Shelley E Rose" userId="af919338-6342-4600-b0ec-cbc2a74b6be0" providerId="ADAL" clId="{4FB5FAAC-46AE-4D25-A443-FB9367EA34C2}" dt="2023-03-23T14:58:37.350" v="891" actId="26606"/>
          <ac:spMkLst>
            <pc:docMk/>
            <pc:sldMk cId="3118907174" sldId="261"/>
            <ac:spMk id="3" creationId="{5F51C93A-2E09-D750-2164-DABD3B3246CA}"/>
          </ac:spMkLst>
        </pc:spChg>
        <pc:spChg chg="mod">
          <ac:chgData name="Shelley E Rose" userId="af919338-6342-4600-b0ec-cbc2a74b6be0" providerId="ADAL" clId="{4FB5FAAC-46AE-4D25-A443-FB9367EA34C2}" dt="2023-03-23T15:05:29.858" v="1742" actId="20577"/>
          <ac:spMkLst>
            <pc:docMk/>
            <pc:sldMk cId="3118907174" sldId="261"/>
            <ac:spMk id="4" creationId="{9A9BDBCC-C8A9-134A-570B-B562C2D031C6}"/>
          </ac:spMkLst>
        </pc:spChg>
        <pc:spChg chg="add">
          <ac:chgData name="Shelley E Rose" userId="af919338-6342-4600-b0ec-cbc2a74b6be0" providerId="ADAL" clId="{4FB5FAAC-46AE-4D25-A443-FB9367EA34C2}" dt="2023-03-23T14:58:37.350" v="891" actId="26606"/>
          <ac:spMkLst>
            <pc:docMk/>
            <pc:sldMk cId="3118907174" sldId="261"/>
            <ac:spMk id="21" creationId="{A65AC7D1-EAA9-48F5-B509-60A7F50BF703}"/>
          </ac:spMkLst>
        </pc:spChg>
        <pc:spChg chg="add">
          <ac:chgData name="Shelley E Rose" userId="af919338-6342-4600-b0ec-cbc2a74b6be0" providerId="ADAL" clId="{4FB5FAAC-46AE-4D25-A443-FB9367EA34C2}" dt="2023-03-23T14:58:37.350" v="891" actId="26606"/>
          <ac:spMkLst>
            <pc:docMk/>
            <pc:sldMk cId="3118907174" sldId="261"/>
            <ac:spMk id="23" creationId="{D6320AF9-619A-4175-865B-5663E1AEF4C5}"/>
          </ac:spMkLst>
        </pc:spChg>
        <pc:spChg chg="add">
          <ac:chgData name="Shelley E Rose" userId="af919338-6342-4600-b0ec-cbc2a74b6be0" providerId="ADAL" clId="{4FB5FAAC-46AE-4D25-A443-FB9367EA34C2}" dt="2023-03-23T14:58:37.350" v="891" actId="26606"/>
          <ac:spMkLst>
            <pc:docMk/>
            <pc:sldMk cId="3118907174" sldId="261"/>
            <ac:spMk id="29" creationId="{7E018740-5C2B-4A41-AC1A-7E68D1EC1954}"/>
          </ac:spMkLst>
        </pc:spChg>
        <pc:spChg chg="add">
          <ac:chgData name="Shelley E Rose" userId="af919338-6342-4600-b0ec-cbc2a74b6be0" providerId="ADAL" clId="{4FB5FAAC-46AE-4D25-A443-FB9367EA34C2}" dt="2023-03-23T14:58:37.350" v="891" actId="26606"/>
          <ac:spMkLst>
            <pc:docMk/>
            <pc:sldMk cId="3118907174" sldId="261"/>
            <ac:spMk id="31" creationId="{166F75A4-C475-4941-8EE2-B80A06A2C1BB}"/>
          </ac:spMkLst>
        </pc:spChg>
        <pc:spChg chg="add">
          <ac:chgData name="Shelley E Rose" userId="af919338-6342-4600-b0ec-cbc2a74b6be0" providerId="ADAL" clId="{4FB5FAAC-46AE-4D25-A443-FB9367EA34C2}" dt="2023-03-23T14:58:37.350" v="891" actId="26606"/>
          <ac:spMkLst>
            <pc:docMk/>
            <pc:sldMk cId="3118907174" sldId="261"/>
            <ac:spMk id="33" creationId="{A032553A-72E8-4B0D-8405-FF9771C9AF05}"/>
          </ac:spMkLst>
        </pc:spChg>
        <pc:spChg chg="add">
          <ac:chgData name="Shelley E Rose" userId="af919338-6342-4600-b0ec-cbc2a74b6be0" providerId="ADAL" clId="{4FB5FAAC-46AE-4D25-A443-FB9367EA34C2}" dt="2023-03-23T14:58:37.350" v="891" actId="26606"/>
          <ac:spMkLst>
            <pc:docMk/>
            <pc:sldMk cId="3118907174" sldId="261"/>
            <ac:spMk id="35" creationId="{765800AC-C3B9-498E-87BC-29FAE4C76B21}"/>
          </ac:spMkLst>
        </pc:spChg>
        <pc:spChg chg="add">
          <ac:chgData name="Shelley E Rose" userId="af919338-6342-4600-b0ec-cbc2a74b6be0" providerId="ADAL" clId="{4FB5FAAC-46AE-4D25-A443-FB9367EA34C2}" dt="2023-03-23T14:58:37.350" v="891" actId="26606"/>
          <ac:spMkLst>
            <pc:docMk/>
            <pc:sldMk cId="3118907174" sldId="261"/>
            <ac:spMk id="37" creationId="{1F9D6ACB-2FF4-49F9-978A-E0D5327FC635}"/>
          </ac:spMkLst>
        </pc:spChg>
        <pc:spChg chg="add">
          <ac:chgData name="Shelley E Rose" userId="af919338-6342-4600-b0ec-cbc2a74b6be0" providerId="ADAL" clId="{4FB5FAAC-46AE-4D25-A443-FB9367EA34C2}" dt="2023-03-23T14:58:37.350" v="891" actId="26606"/>
          <ac:spMkLst>
            <pc:docMk/>
            <pc:sldMk cId="3118907174" sldId="261"/>
            <ac:spMk id="39" creationId="{142BFA2A-77A0-4F60-A32A-685681C84889}"/>
          </ac:spMkLst>
        </pc:spChg>
        <pc:grpChg chg="add">
          <ac:chgData name="Shelley E Rose" userId="af919338-6342-4600-b0ec-cbc2a74b6be0" providerId="ADAL" clId="{4FB5FAAC-46AE-4D25-A443-FB9367EA34C2}" dt="2023-03-23T14:58:37.350" v="891" actId="26606"/>
          <ac:grpSpMkLst>
            <pc:docMk/>
            <pc:sldMk cId="3118907174" sldId="261"/>
            <ac:grpSpMk id="9" creationId="{09EA7EA7-74F5-4EE2-8E3D-1A10308259D7}"/>
          </ac:grpSpMkLst>
        </pc:grpChg>
        <pc:cxnChg chg="add">
          <ac:chgData name="Shelley E Rose" userId="af919338-6342-4600-b0ec-cbc2a74b6be0" providerId="ADAL" clId="{4FB5FAAC-46AE-4D25-A443-FB9367EA34C2}" dt="2023-03-23T14:58:37.350" v="891" actId="26606"/>
          <ac:cxnSpMkLst>
            <pc:docMk/>
            <pc:sldMk cId="3118907174" sldId="261"/>
            <ac:cxnSpMk id="25" creationId="{063B6EC6-D752-4EE7-908B-F8F19E8C7FEA}"/>
          </ac:cxnSpMkLst>
        </pc:cxnChg>
        <pc:cxnChg chg="add">
          <ac:chgData name="Shelley E Rose" userId="af919338-6342-4600-b0ec-cbc2a74b6be0" providerId="ADAL" clId="{4FB5FAAC-46AE-4D25-A443-FB9367EA34C2}" dt="2023-03-23T14:58:37.350" v="891" actId="26606"/>
          <ac:cxnSpMkLst>
            <pc:docMk/>
            <pc:sldMk cId="3118907174" sldId="261"/>
            <ac:cxnSpMk id="27" creationId="{EFECD4E8-AD3E-4228-82A2-9461958EA94D}"/>
          </ac:cxnSpMkLst>
        </pc:cxnChg>
      </pc:sldChg>
      <pc:sldChg chg="addSp delSp modSp new mod setBg modClrScheme chgLayout">
        <pc:chgData name="Shelley E Rose" userId="af919338-6342-4600-b0ec-cbc2a74b6be0" providerId="ADAL" clId="{4FB5FAAC-46AE-4D25-A443-FB9367EA34C2}" dt="2023-03-23T15:42:19.859" v="1906" actId="1076"/>
        <pc:sldMkLst>
          <pc:docMk/>
          <pc:sldMk cId="4293937276" sldId="262"/>
        </pc:sldMkLst>
        <pc:spChg chg="mod ord">
          <ac:chgData name="Shelley E Rose" userId="af919338-6342-4600-b0ec-cbc2a74b6be0" providerId="ADAL" clId="{4FB5FAAC-46AE-4D25-A443-FB9367EA34C2}" dt="2023-03-23T15:06:26.767" v="1795" actId="20577"/>
          <ac:spMkLst>
            <pc:docMk/>
            <pc:sldMk cId="4293937276" sldId="262"/>
            <ac:spMk id="2" creationId="{F38F8DE1-BB1C-285B-6CC1-D309E81815FF}"/>
          </ac:spMkLst>
        </pc:spChg>
        <pc:spChg chg="del mod ord">
          <ac:chgData name="Shelley E Rose" userId="af919338-6342-4600-b0ec-cbc2a74b6be0" providerId="ADAL" clId="{4FB5FAAC-46AE-4D25-A443-FB9367EA34C2}" dt="2023-03-23T15:05:41.486" v="1743" actId="700"/>
          <ac:spMkLst>
            <pc:docMk/>
            <pc:sldMk cId="4293937276" sldId="262"/>
            <ac:spMk id="3" creationId="{8A040D4B-D3D5-85C2-8AE8-20CD090B1004}"/>
          </ac:spMkLst>
        </pc:spChg>
        <pc:spChg chg="del">
          <ac:chgData name="Shelley E Rose" userId="af919338-6342-4600-b0ec-cbc2a74b6be0" providerId="ADAL" clId="{4FB5FAAC-46AE-4D25-A443-FB9367EA34C2}" dt="2023-03-23T15:05:41.486" v="1743" actId="700"/>
          <ac:spMkLst>
            <pc:docMk/>
            <pc:sldMk cId="4293937276" sldId="262"/>
            <ac:spMk id="4" creationId="{1071CB23-22B6-8B9F-1693-F00E54406411}"/>
          </ac:spMkLst>
        </pc:spChg>
        <pc:spChg chg="add del mod ord">
          <ac:chgData name="Shelley E Rose" userId="af919338-6342-4600-b0ec-cbc2a74b6be0" providerId="ADAL" clId="{4FB5FAAC-46AE-4D25-A443-FB9367EA34C2}" dt="2023-03-23T15:05:51.841" v="1747" actId="26606"/>
          <ac:spMkLst>
            <pc:docMk/>
            <pc:sldMk cId="4293937276" sldId="262"/>
            <ac:spMk id="5" creationId="{EAA859EE-FCDE-CC18-0705-A1B2D21D1266}"/>
          </ac:spMkLst>
        </pc:spChg>
        <pc:spChg chg="add mod">
          <ac:chgData name="Shelley E Rose" userId="af919338-6342-4600-b0ec-cbc2a74b6be0" providerId="ADAL" clId="{4FB5FAAC-46AE-4D25-A443-FB9367EA34C2}" dt="2023-03-23T15:42:18.937" v="1905" actId="1076"/>
          <ac:spMkLst>
            <pc:docMk/>
            <pc:sldMk cId="4293937276" sldId="262"/>
            <ac:spMk id="6" creationId="{0E6A0CDA-DFF9-077D-9A8E-DE159BD4C274}"/>
          </ac:spMkLst>
        </pc:spChg>
        <pc:spChg chg="add">
          <ac:chgData name="Shelley E Rose" userId="af919338-6342-4600-b0ec-cbc2a74b6be0" providerId="ADAL" clId="{4FB5FAAC-46AE-4D25-A443-FB9367EA34C2}" dt="2023-03-23T15:05:51.841" v="1747" actId="26606"/>
          <ac:spMkLst>
            <pc:docMk/>
            <pc:sldMk cId="4293937276" sldId="262"/>
            <ac:spMk id="27" creationId="{66D61E08-70C3-48D8-BEA0-787111DC30DA}"/>
          </ac:spMkLst>
        </pc:spChg>
        <pc:spChg chg="add">
          <ac:chgData name="Shelley E Rose" userId="af919338-6342-4600-b0ec-cbc2a74b6be0" providerId="ADAL" clId="{4FB5FAAC-46AE-4D25-A443-FB9367EA34C2}" dt="2023-03-23T15:05:51.841" v="1747" actId="26606"/>
          <ac:spMkLst>
            <pc:docMk/>
            <pc:sldMk cId="4293937276" sldId="262"/>
            <ac:spMk id="29" creationId="{FC55298F-0AE5-478E-AD2B-03C2614C5833}"/>
          </ac:spMkLst>
        </pc:spChg>
        <pc:spChg chg="add">
          <ac:chgData name="Shelley E Rose" userId="af919338-6342-4600-b0ec-cbc2a74b6be0" providerId="ADAL" clId="{4FB5FAAC-46AE-4D25-A443-FB9367EA34C2}" dt="2023-03-23T15:05:51.841" v="1747" actId="26606"/>
          <ac:spMkLst>
            <pc:docMk/>
            <pc:sldMk cId="4293937276" sldId="262"/>
            <ac:spMk id="31" creationId="{C180E4EA-0B63-4779-A895-7E90E71088F3}"/>
          </ac:spMkLst>
        </pc:spChg>
        <pc:spChg chg="add">
          <ac:chgData name="Shelley E Rose" userId="af919338-6342-4600-b0ec-cbc2a74b6be0" providerId="ADAL" clId="{4FB5FAAC-46AE-4D25-A443-FB9367EA34C2}" dt="2023-03-23T15:05:51.841" v="1747" actId="26606"/>
          <ac:spMkLst>
            <pc:docMk/>
            <pc:sldMk cId="4293937276" sldId="262"/>
            <ac:spMk id="33" creationId="{CEE01D9D-3DE8-4EED-B0D3-8F3C79CC7673}"/>
          </ac:spMkLst>
        </pc:spChg>
        <pc:spChg chg="add">
          <ac:chgData name="Shelley E Rose" userId="af919338-6342-4600-b0ec-cbc2a74b6be0" providerId="ADAL" clId="{4FB5FAAC-46AE-4D25-A443-FB9367EA34C2}" dt="2023-03-23T15:05:51.841" v="1747" actId="26606"/>
          <ac:spMkLst>
            <pc:docMk/>
            <pc:sldMk cId="4293937276" sldId="262"/>
            <ac:spMk id="35" creationId="{89AF5CE9-607F-43F4-8983-DCD6DA4051FD}"/>
          </ac:spMkLst>
        </pc:spChg>
        <pc:spChg chg="add">
          <ac:chgData name="Shelley E Rose" userId="af919338-6342-4600-b0ec-cbc2a74b6be0" providerId="ADAL" clId="{4FB5FAAC-46AE-4D25-A443-FB9367EA34C2}" dt="2023-03-23T15:05:51.841" v="1747" actId="26606"/>
          <ac:spMkLst>
            <pc:docMk/>
            <pc:sldMk cId="4293937276" sldId="262"/>
            <ac:spMk id="37" creationId="{6EEA2DBD-9E1E-4521-8C01-F32AD18A89E3}"/>
          </ac:spMkLst>
        </pc:spChg>
        <pc:spChg chg="add">
          <ac:chgData name="Shelley E Rose" userId="af919338-6342-4600-b0ec-cbc2a74b6be0" providerId="ADAL" clId="{4FB5FAAC-46AE-4D25-A443-FB9367EA34C2}" dt="2023-03-23T15:05:51.841" v="1747" actId="26606"/>
          <ac:spMkLst>
            <pc:docMk/>
            <pc:sldMk cId="4293937276" sldId="262"/>
            <ac:spMk id="39" creationId="{15BBD2C1-BA9B-46A9-A27A-33498B169272}"/>
          </ac:spMkLst>
        </pc:spChg>
        <pc:grpChg chg="add">
          <ac:chgData name="Shelley E Rose" userId="af919338-6342-4600-b0ec-cbc2a74b6be0" providerId="ADAL" clId="{4FB5FAAC-46AE-4D25-A443-FB9367EA34C2}" dt="2023-03-23T15:05:51.841" v="1747" actId="26606"/>
          <ac:grpSpMkLst>
            <pc:docMk/>
            <pc:sldMk cId="4293937276" sldId="262"/>
            <ac:grpSpMk id="11" creationId="{88C9B83F-64CD-41C1-925F-A08801FFD0BD}"/>
          </ac:grpSpMkLst>
        </pc:grpChg>
        <pc:picChg chg="add mod">
          <ac:chgData name="Shelley E Rose" userId="af919338-6342-4600-b0ec-cbc2a74b6be0" providerId="ADAL" clId="{4FB5FAAC-46AE-4D25-A443-FB9367EA34C2}" dt="2023-03-23T15:42:19.859" v="1906" actId="1076"/>
          <ac:picMkLst>
            <pc:docMk/>
            <pc:sldMk cId="4293937276" sldId="262"/>
            <ac:picMk id="7" creationId="{B384840B-2E6A-A79E-D837-9E8B172F4758}"/>
          </ac:picMkLst>
        </pc:picChg>
        <pc:cxnChg chg="add">
          <ac:chgData name="Shelley E Rose" userId="af919338-6342-4600-b0ec-cbc2a74b6be0" providerId="ADAL" clId="{4FB5FAAC-46AE-4D25-A443-FB9367EA34C2}" dt="2023-03-23T15:05:51.841" v="1747" actId="26606"/>
          <ac:cxnSpMkLst>
            <pc:docMk/>
            <pc:sldMk cId="4293937276" sldId="262"/>
            <ac:cxnSpMk id="23" creationId="{A57C1A16-B8AB-4D99-A195-A38F556A6486}"/>
          </ac:cxnSpMkLst>
        </pc:cxnChg>
        <pc:cxnChg chg="add">
          <ac:chgData name="Shelley E Rose" userId="af919338-6342-4600-b0ec-cbc2a74b6be0" providerId="ADAL" clId="{4FB5FAAC-46AE-4D25-A443-FB9367EA34C2}" dt="2023-03-23T15:05:51.841" v="1747" actId="26606"/>
          <ac:cxnSpMkLst>
            <pc:docMk/>
            <pc:sldMk cId="4293937276" sldId="262"/>
            <ac:cxnSpMk id="25" creationId="{F8A9B20B-D1DD-4573-B5EC-558029519236}"/>
          </ac:cxnSpMkLst>
        </pc:cxnChg>
      </pc:sldChg>
      <pc:sldMasterChg chg="add del addSldLayout delSldLayout">
        <pc:chgData name="Shelley E Rose" userId="af919338-6342-4600-b0ec-cbc2a74b6be0" providerId="ADAL" clId="{4FB5FAAC-46AE-4D25-A443-FB9367EA34C2}" dt="2023-03-23T14:36:03.346" v="181" actId="26606"/>
        <pc:sldMasterMkLst>
          <pc:docMk/>
          <pc:sldMasterMk cId="976502310" sldId="2147483660"/>
        </pc:sldMasterMkLst>
        <pc:sldLayoutChg chg="add del">
          <pc:chgData name="Shelley E Rose" userId="af919338-6342-4600-b0ec-cbc2a74b6be0" providerId="ADAL" clId="{4FB5FAAC-46AE-4D25-A443-FB9367EA34C2}" dt="2023-03-23T14:36:03.346" v="181" actId="26606"/>
          <pc:sldLayoutMkLst>
            <pc:docMk/>
            <pc:sldMasterMk cId="976502310" sldId="2147483660"/>
            <pc:sldLayoutMk cId="588267484" sldId="2147483661"/>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2122954483" sldId="2147483662"/>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2760523831" sldId="2147483663"/>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1030768856" sldId="2147483664"/>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1186693989" sldId="2147483665"/>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3941065472" sldId="2147483666"/>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2210923597" sldId="2147483667"/>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2954065156" sldId="2147483668"/>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2860270360" sldId="2147483669"/>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62400420" sldId="2147483670"/>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4010598720" sldId="2147483671"/>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1335711419" sldId="2147483672"/>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1305123963" sldId="2147483673"/>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1500441018" sldId="2147483674"/>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1426213494" sldId="2147483675"/>
          </pc:sldLayoutMkLst>
        </pc:sldLayoutChg>
        <pc:sldLayoutChg chg="add del">
          <pc:chgData name="Shelley E Rose" userId="af919338-6342-4600-b0ec-cbc2a74b6be0" providerId="ADAL" clId="{4FB5FAAC-46AE-4D25-A443-FB9367EA34C2}" dt="2023-03-23T14:36:03.346" v="181" actId="26606"/>
          <pc:sldLayoutMkLst>
            <pc:docMk/>
            <pc:sldMasterMk cId="976502310" sldId="2147483660"/>
            <pc:sldLayoutMk cId="4018350568" sldId="2147483676"/>
          </pc:sldLayoutMkLst>
        </pc:sldLayoutChg>
      </pc:sldMasterChg>
      <pc:sldMasterChg chg="add del replId addSldLayout delSldLayout">
        <pc:chgData name="Shelley E Rose" userId="af919338-6342-4600-b0ec-cbc2a74b6be0" providerId="ADAL" clId="{4FB5FAAC-46AE-4D25-A443-FB9367EA34C2}" dt="2023-03-23T14:35:52.220" v="174" actId="26606"/>
        <pc:sldMasterMkLst>
          <pc:docMk/>
          <pc:sldMasterMk cId="3375197978" sldId="2147483677"/>
        </pc:sldMasterMkLst>
        <pc:sldLayoutChg chg="add del replId">
          <pc:chgData name="Shelley E Rose" userId="af919338-6342-4600-b0ec-cbc2a74b6be0" providerId="ADAL" clId="{4FB5FAAC-46AE-4D25-A443-FB9367EA34C2}" dt="2023-03-23T14:35:52.220" v="174" actId="26606"/>
          <pc:sldLayoutMkLst>
            <pc:docMk/>
            <pc:sldMasterMk cId="3375197978" sldId="2147483677"/>
            <pc:sldLayoutMk cId="1584764618" sldId="2147483678"/>
          </pc:sldLayoutMkLst>
        </pc:sldLayoutChg>
        <pc:sldLayoutChg chg="add del replId">
          <pc:chgData name="Shelley E Rose" userId="af919338-6342-4600-b0ec-cbc2a74b6be0" providerId="ADAL" clId="{4FB5FAAC-46AE-4D25-A443-FB9367EA34C2}" dt="2023-03-23T14:35:52.220" v="174" actId="26606"/>
          <pc:sldLayoutMkLst>
            <pc:docMk/>
            <pc:sldMasterMk cId="3375197978" sldId="2147483677"/>
            <pc:sldLayoutMk cId="4217409228" sldId="2147483679"/>
          </pc:sldLayoutMkLst>
        </pc:sldLayoutChg>
        <pc:sldLayoutChg chg="add del replId">
          <pc:chgData name="Shelley E Rose" userId="af919338-6342-4600-b0ec-cbc2a74b6be0" providerId="ADAL" clId="{4FB5FAAC-46AE-4D25-A443-FB9367EA34C2}" dt="2023-03-23T14:35:52.220" v="174" actId="26606"/>
          <pc:sldLayoutMkLst>
            <pc:docMk/>
            <pc:sldMasterMk cId="3375197978" sldId="2147483677"/>
            <pc:sldLayoutMk cId="533269981" sldId="2147483680"/>
          </pc:sldLayoutMkLst>
        </pc:sldLayoutChg>
        <pc:sldLayoutChg chg="add del replId">
          <pc:chgData name="Shelley E Rose" userId="af919338-6342-4600-b0ec-cbc2a74b6be0" providerId="ADAL" clId="{4FB5FAAC-46AE-4D25-A443-FB9367EA34C2}" dt="2023-03-23T14:35:52.220" v="174" actId="26606"/>
          <pc:sldLayoutMkLst>
            <pc:docMk/>
            <pc:sldMasterMk cId="3375197978" sldId="2147483677"/>
            <pc:sldLayoutMk cId="4086167813" sldId="2147483681"/>
          </pc:sldLayoutMkLst>
        </pc:sldLayoutChg>
        <pc:sldLayoutChg chg="add del replId">
          <pc:chgData name="Shelley E Rose" userId="af919338-6342-4600-b0ec-cbc2a74b6be0" providerId="ADAL" clId="{4FB5FAAC-46AE-4D25-A443-FB9367EA34C2}" dt="2023-03-23T14:35:52.220" v="174" actId="26606"/>
          <pc:sldLayoutMkLst>
            <pc:docMk/>
            <pc:sldMasterMk cId="3375197978" sldId="2147483677"/>
            <pc:sldLayoutMk cId="2946082797" sldId="2147483682"/>
          </pc:sldLayoutMkLst>
        </pc:sldLayoutChg>
        <pc:sldLayoutChg chg="add del replId">
          <pc:chgData name="Shelley E Rose" userId="af919338-6342-4600-b0ec-cbc2a74b6be0" providerId="ADAL" clId="{4FB5FAAC-46AE-4D25-A443-FB9367EA34C2}" dt="2023-03-23T14:35:52.220" v="174" actId="26606"/>
          <pc:sldLayoutMkLst>
            <pc:docMk/>
            <pc:sldMasterMk cId="3375197978" sldId="2147483677"/>
            <pc:sldLayoutMk cId="198075957" sldId="2147483683"/>
          </pc:sldLayoutMkLst>
        </pc:sldLayoutChg>
        <pc:sldLayoutChg chg="add del replId">
          <pc:chgData name="Shelley E Rose" userId="af919338-6342-4600-b0ec-cbc2a74b6be0" providerId="ADAL" clId="{4FB5FAAC-46AE-4D25-A443-FB9367EA34C2}" dt="2023-03-23T14:35:52.220" v="174" actId="26606"/>
          <pc:sldLayoutMkLst>
            <pc:docMk/>
            <pc:sldMasterMk cId="3375197978" sldId="2147483677"/>
            <pc:sldLayoutMk cId="752169691" sldId="2147483684"/>
          </pc:sldLayoutMkLst>
        </pc:sldLayoutChg>
        <pc:sldLayoutChg chg="add del replId">
          <pc:chgData name="Shelley E Rose" userId="af919338-6342-4600-b0ec-cbc2a74b6be0" providerId="ADAL" clId="{4FB5FAAC-46AE-4D25-A443-FB9367EA34C2}" dt="2023-03-23T14:35:52.220" v="174" actId="26606"/>
          <pc:sldLayoutMkLst>
            <pc:docMk/>
            <pc:sldMasterMk cId="3375197978" sldId="2147483677"/>
            <pc:sldLayoutMk cId="3606032404" sldId="2147483685"/>
          </pc:sldLayoutMkLst>
        </pc:sldLayoutChg>
        <pc:sldLayoutChg chg="add del replId">
          <pc:chgData name="Shelley E Rose" userId="af919338-6342-4600-b0ec-cbc2a74b6be0" providerId="ADAL" clId="{4FB5FAAC-46AE-4D25-A443-FB9367EA34C2}" dt="2023-03-23T14:35:52.220" v="174" actId="26606"/>
          <pc:sldLayoutMkLst>
            <pc:docMk/>
            <pc:sldMasterMk cId="3375197978" sldId="2147483677"/>
            <pc:sldLayoutMk cId="1017648542" sldId="2147483686"/>
          </pc:sldLayoutMkLst>
        </pc:sldLayoutChg>
        <pc:sldLayoutChg chg="add del replId">
          <pc:chgData name="Shelley E Rose" userId="af919338-6342-4600-b0ec-cbc2a74b6be0" providerId="ADAL" clId="{4FB5FAAC-46AE-4D25-A443-FB9367EA34C2}" dt="2023-03-23T14:35:52.220" v="174" actId="26606"/>
          <pc:sldLayoutMkLst>
            <pc:docMk/>
            <pc:sldMasterMk cId="3375197978" sldId="2147483677"/>
            <pc:sldLayoutMk cId="3765921211" sldId="2147483687"/>
          </pc:sldLayoutMkLst>
        </pc:sldLayoutChg>
        <pc:sldLayoutChg chg="add del replId">
          <pc:chgData name="Shelley E Rose" userId="af919338-6342-4600-b0ec-cbc2a74b6be0" providerId="ADAL" clId="{4FB5FAAC-46AE-4D25-A443-FB9367EA34C2}" dt="2023-03-23T14:35:52.220" v="174" actId="26606"/>
          <pc:sldLayoutMkLst>
            <pc:docMk/>
            <pc:sldMasterMk cId="3375197978" sldId="2147483677"/>
            <pc:sldLayoutMk cId="1544180454" sldId="2147483688"/>
          </pc:sldLayoutMkLst>
        </pc:sldLayoutChg>
      </pc:sldMasterChg>
      <pc:sldMasterChg chg="add del addSldLayout delSldLayout">
        <pc:chgData name="Shelley E Rose" userId="af919338-6342-4600-b0ec-cbc2a74b6be0" providerId="ADAL" clId="{4FB5FAAC-46AE-4D25-A443-FB9367EA34C2}" dt="2023-03-23T14:36:03.273" v="180" actId="26606"/>
        <pc:sldMasterMkLst>
          <pc:docMk/>
          <pc:sldMasterMk cId="1151611036" sldId="2147483685"/>
        </pc:sldMasterMkLst>
        <pc:sldLayoutChg chg="add del">
          <pc:chgData name="Shelley E Rose" userId="af919338-6342-4600-b0ec-cbc2a74b6be0" providerId="ADAL" clId="{4FB5FAAC-46AE-4D25-A443-FB9367EA34C2}" dt="2023-03-23T14:36:03.273" v="180" actId="26606"/>
          <pc:sldLayoutMkLst>
            <pc:docMk/>
            <pc:sldMasterMk cId="1151611036" sldId="2147483685"/>
            <pc:sldLayoutMk cId="2353911924" sldId="2147483677"/>
          </pc:sldLayoutMkLst>
        </pc:sldLayoutChg>
        <pc:sldLayoutChg chg="add del">
          <pc:chgData name="Shelley E Rose" userId="af919338-6342-4600-b0ec-cbc2a74b6be0" providerId="ADAL" clId="{4FB5FAAC-46AE-4D25-A443-FB9367EA34C2}" dt="2023-03-23T14:36:03.273" v="180" actId="26606"/>
          <pc:sldLayoutMkLst>
            <pc:docMk/>
            <pc:sldMasterMk cId="1151611036" sldId="2147483685"/>
            <pc:sldLayoutMk cId="1187186578" sldId="2147483678"/>
          </pc:sldLayoutMkLst>
        </pc:sldLayoutChg>
        <pc:sldLayoutChg chg="add del">
          <pc:chgData name="Shelley E Rose" userId="af919338-6342-4600-b0ec-cbc2a74b6be0" providerId="ADAL" clId="{4FB5FAAC-46AE-4D25-A443-FB9367EA34C2}" dt="2023-03-23T14:36:03.273" v="180" actId="26606"/>
          <pc:sldLayoutMkLst>
            <pc:docMk/>
            <pc:sldMasterMk cId="1151611036" sldId="2147483685"/>
            <pc:sldLayoutMk cId="2475296772" sldId="2147483679"/>
          </pc:sldLayoutMkLst>
        </pc:sldLayoutChg>
        <pc:sldLayoutChg chg="add del">
          <pc:chgData name="Shelley E Rose" userId="af919338-6342-4600-b0ec-cbc2a74b6be0" providerId="ADAL" clId="{4FB5FAAC-46AE-4D25-A443-FB9367EA34C2}" dt="2023-03-23T14:36:03.273" v="180" actId="26606"/>
          <pc:sldLayoutMkLst>
            <pc:docMk/>
            <pc:sldMasterMk cId="1151611036" sldId="2147483685"/>
            <pc:sldLayoutMk cId="3946584211" sldId="2147483680"/>
          </pc:sldLayoutMkLst>
        </pc:sldLayoutChg>
        <pc:sldLayoutChg chg="add del">
          <pc:chgData name="Shelley E Rose" userId="af919338-6342-4600-b0ec-cbc2a74b6be0" providerId="ADAL" clId="{4FB5FAAC-46AE-4D25-A443-FB9367EA34C2}" dt="2023-03-23T14:36:03.273" v="180" actId="26606"/>
          <pc:sldLayoutMkLst>
            <pc:docMk/>
            <pc:sldMasterMk cId="1151611036" sldId="2147483685"/>
            <pc:sldLayoutMk cId="995640421" sldId="2147483681"/>
          </pc:sldLayoutMkLst>
        </pc:sldLayoutChg>
        <pc:sldLayoutChg chg="add del">
          <pc:chgData name="Shelley E Rose" userId="af919338-6342-4600-b0ec-cbc2a74b6be0" providerId="ADAL" clId="{4FB5FAAC-46AE-4D25-A443-FB9367EA34C2}" dt="2023-03-23T14:36:03.273" v="180" actId="26606"/>
          <pc:sldLayoutMkLst>
            <pc:docMk/>
            <pc:sldMasterMk cId="1151611036" sldId="2147483685"/>
            <pc:sldLayoutMk cId="1993531149" sldId="2147483682"/>
          </pc:sldLayoutMkLst>
        </pc:sldLayoutChg>
        <pc:sldLayoutChg chg="add del">
          <pc:chgData name="Shelley E Rose" userId="af919338-6342-4600-b0ec-cbc2a74b6be0" providerId="ADAL" clId="{4FB5FAAC-46AE-4D25-A443-FB9367EA34C2}" dt="2023-03-23T14:36:03.273" v="180" actId="26606"/>
          <pc:sldLayoutMkLst>
            <pc:docMk/>
            <pc:sldMasterMk cId="1151611036" sldId="2147483685"/>
            <pc:sldLayoutMk cId="1724022072" sldId="2147483683"/>
          </pc:sldLayoutMkLst>
        </pc:sldLayoutChg>
        <pc:sldLayoutChg chg="add del">
          <pc:chgData name="Shelley E Rose" userId="af919338-6342-4600-b0ec-cbc2a74b6be0" providerId="ADAL" clId="{4FB5FAAC-46AE-4D25-A443-FB9367EA34C2}" dt="2023-03-23T14:36:03.273" v="180" actId="26606"/>
          <pc:sldLayoutMkLst>
            <pc:docMk/>
            <pc:sldMasterMk cId="1151611036" sldId="2147483685"/>
            <pc:sldLayoutMk cId="3210640943" sldId="2147483684"/>
          </pc:sldLayoutMkLst>
        </pc:sldLayoutChg>
        <pc:sldLayoutChg chg="add del replId">
          <pc:chgData name="Shelley E Rose" userId="af919338-6342-4600-b0ec-cbc2a74b6be0" providerId="ADAL" clId="{4FB5FAAC-46AE-4D25-A443-FB9367EA34C2}" dt="2023-03-23T14:36:03.273" v="180" actId="26606"/>
          <pc:sldLayoutMkLst>
            <pc:docMk/>
            <pc:sldMasterMk cId="1151611036" sldId="2147483685"/>
            <pc:sldLayoutMk cId="3544628887" sldId="2147483686"/>
          </pc:sldLayoutMkLst>
        </pc:sldLayoutChg>
        <pc:sldLayoutChg chg="add del replId">
          <pc:chgData name="Shelley E Rose" userId="af919338-6342-4600-b0ec-cbc2a74b6be0" providerId="ADAL" clId="{4FB5FAAC-46AE-4D25-A443-FB9367EA34C2}" dt="2023-03-23T14:36:03.273" v="180" actId="26606"/>
          <pc:sldLayoutMkLst>
            <pc:docMk/>
            <pc:sldMasterMk cId="1151611036" sldId="2147483685"/>
            <pc:sldLayoutMk cId="243967594" sldId="2147483687"/>
          </pc:sldLayoutMkLst>
        </pc:sldLayoutChg>
        <pc:sldLayoutChg chg="add del replId">
          <pc:chgData name="Shelley E Rose" userId="af919338-6342-4600-b0ec-cbc2a74b6be0" providerId="ADAL" clId="{4FB5FAAC-46AE-4D25-A443-FB9367EA34C2}" dt="2023-03-23T14:36:03.273" v="180" actId="26606"/>
          <pc:sldLayoutMkLst>
            <pc:docMk/>
            <pc:sldMasterMk cId="1151611036" sldId="2147483685"/>
            <pc:sldLayoutMk cId="2552170451" sldId="2147483688"/>
          </pc:sldLayoutMkLst>
        </pc:sldLayoutChg>
      </pc:sldMasterChg>
      <pc:sldMasterChg chg="add del addSldLayout delSldLayout">
        <pc:chgData name="Shelley E Rose" userId="af919338-6342-4600-b0ec-cbc2a74b6be0" providerId="ADAL" clId="{4FB5FAAC-46AE-4D25-A443-FB9367EA34C2}" dt="2023-03-23T14:36:03.346" v="181" actId="26606"/>
        <pc:sldMasterMkLst>
          <pc:docMk/>
          <pc:sldMasterMk cId="3896145163" sldId="2147483698"/>
        </pc:sldMasterMkLst>
        <pc:sldLayoutChg chg="add del">
          <pc:chgData name="Shelley E Rose" userId="af919338-6342-4600-b0ec-cbc2a74b6be0" providerId="ADAL" clId="{4FB5FAAC-46AE-4D25-A443-FB9367EA34C2}" dt="2023-03-23T14:36:03.346" v="181" actId="26606"/>
          <pc:sldLayoutMkLst>
            <pc:docMk/>
            <pc:sldMasterMk cId="3896145163" sldId="2147483698"/>
            <pc:sldLayoutMk cId="2599063243" sldId="2147483687"/>
          </pc:sldLayoutMkLst>
        </pc:sldLayoutChg>
        <pc:sldLayoutChg chg="add del">
          <pc:chgData name="Shelley E Rose" userId="af919338-6342-4600-b0ec-cbc2a74b6be0" providerId="ADAL" clId="{4FB5FAAC-46AE-4D25-A443-FB9367EA34C2}" dt="2023-03-23T14:36:03.346" v="181" actId="26606"/>
          <pc:sldLayoutMkLst>
            <pc:docMk/>
            <pc:sldMasterMk cId="3896145163" sldId="2147483698"/>
            <pc:sldLayoutMk cId="3896713791" sldId="2147483688"/>
          </pc:sldLayoutMkLst>
        </pc:sldLayoutChg>
        <pc:sldLayoutChg chg="add del">
          <pc:chgData name="Shelley E Rose" userId="af919338-6342-4600-b0ec-cbc2a74b6be0" providerId="ADAL" clId="{4FB5FAAC-46AE-4D25-A443-FB9367EA34C2}" dt="2023-03-23T14:36:03.346" v="181" actId="26606"/>
          <pc:sldLayoutMkLst>
            <pc:docMk/>
            <pc:sldMasterMk cId="3896145163" sldId="2147483698"/>
            <pc:sldLayoutMk cId="3252758659" sldId="2147483689"/>
          </pc:sldLayoutMkLst>
        </pc:sldLayoutChg>
        <pc:sldLayoutChg chg="add del">
          <pc:chgData name="Shelley E Rose" userId="af919338-6342-4600-b0ec-cbc2a74b6be0" providerId="ADAL" clId="{4FB5FAAC-46AE-4D25-A443-FB9367EA34C2}" dt="2023-03-23T14:36:03.346" v="181" actId="26606"/>
          <pc:sldLayoutMkLst>
            <pc:docMk/>
            <pc:sldMasterMk cId="3896145163" sldId="2147483698"/>
            <pc:sldLayoutMk cId="3934873178" sldId="2147483690"/>
          </pc:sldLayoutMkLst>
        </pc:sldLayoutChg>
        <pc:sldLayoutChg chg="add del">
          <pc:chgData name="Shelley E Rose" userId="af919338-6342-4600-b0ec-cbc2a74b6be0" providerId="ADAL" clId="{4FB5FAAC-46AE-4D25-A443-FB9367EA34C2}" dt="2023-03-23T14:36:03.346" v="181" actId="26606"/>
          <pc:sldLayoutMkLst>
            <pc:docMk/>
            <pc:sldMasterMk cId="3896145163" sldId="2147483698"/>
            <pc:sldLayoutMk cId="208889135" sldId="2147483691"/>
          </pc:sldLayoutMkLst>
        </pc:sldLayoutChg>
        <pc:sldLayoutChg chg="add del">
          <pc:chgData name="Shelley E Rose" userId="af919338-6342-4600-b0ec-cbc2a74b6be0" providerId="ADAL" clId="{4FB5FAAC-46AE-4D25-A443-FB9367EA34C2}" dt="2023-03-23T14:36:03.346" v="181" actId="26606"/>
          <pc:sldLayoutMkLst>
            <pc:docMk/>
            <pc:sldMasterMk cId="3896145163" sldId="2147483698"/>
            <pc:sldLayoutMk cId="3526264426" sldId="2147483692"/>
          </pc:sldLayoutMkLst>
        </pc:sldLayoutChg>
        <pc:sldLayoutChg chg="add del">
          <pc:chgData name="Shelley E Rose" userId="af919338-6342-4600-b0ec-cbc2a74b6be0" providerId="ADAL" clId="{4FB5FAAC-46AE-4D25-A443-FB9367EA34C2}" dt="2023-03-23T14:36:03.346" v="181" actId="26606"/>
          <pc:sldLayoutMkLst>
            <pc:docMk/>
            <pc:sldMasterMk cId="3896145163" sldId="2147483698"/>
            <pc:sldLayoutMk cId="4135625408" sldId="2147483693"/>
          </pc:sldLayoutMkLst>
        </pc:sldLayoutChg>
        <pc:sldLayoutChg chg="add del">
          <pc:chgData name="Shelley E Rose" userId="af919338-6342-4600-b0ec-cbc2a74b6be0" providerId="ADAL" clId="{4FB5FAAC-46AE-4D25-A443-FB9367EA34C2}" dt="2023-03-23T14:36:03.346" v="181" actId="26606"/>
          <pc:sldLayoutMkLst>
            <pc:docMk/>
            <pc:sldMasterMk cId="3896145163" sldId="2147483698"/>
            <pc:sldLayoutMk cId="1544193526" sldId="2147483694"/>
          </pc:sldLayoutMkLst>
        </pc:sldLayoutChg>
        <pc:sldLayoutChg chg="add del">
          <pc:chgData name="Shelley E Rose" userId="af919338-6342-4600-b0ec-cbc2a74b6be0" providerId="ADAL" clId="{4FB5FAAC-46AE-4D25-A443-FB9367EA34C2}" dt="2023-03-23T14:36:03.346" v="181" actId="26606"/>
          <pc:sldLayoutMkLst>
            <pc:docMk/>
            <pc:sldMasterMk cId="3896145163" sldId="2147483698"/>
            <pc:sldLayoutMk cId="4072782427" sldId="2147483695"/>
          </pc:sldLayoutMkLst>
        </pc:sldLayoutChg>
        <pc:sldLayoutChg chg="add del">
          <pc:chgData name="Shelley E Rose" userId="af919338-6342-4600-b0ec-cbc2a74b6be0" providerId="ADAL" clId="{4FB5FAAC-46AE-4D25-A443-FB9367EA34C2}" dt="2023-03-23T14:36:03.346" v="181" actId="26606"/>
          <pc:sldLayoutMkLst>
            <pc:docMk/>
            <pc:sldMasterMk cId="3896145163" sldId="2147483698"/>
            <pc:sldLayoutMk cId="1020412352" sldId="2147483696"/>
          </pc:sldLayoutMkLst>
        </pc:sldLayoutChg>
        <pc:sldLayoutChg chg="add del">
          <pc:chgData name="Shelley E Rose" userId="af919338-6342-4600-b0ec-cbc2a74b6be0" providerId="ADAL" clId="{4FB5FAAC-46AE-4D25-A443-FB9367EA34C2}" dt="2023-03-23T14:36:03.346" v="181" actId="26606"/>
          <pc:sldLayoutMkLst>
            <pc:docMk/>
            <pc:sldMasterMk cId="3896145163" sldId="2147483698"/>
            <pc:sldLayoutMk cId="2017537739" sldId="2147483697"/>
          </pc:sldLayoutMkLst>
        </pc:sldLayoutChg>
      </pc:sldMasterChg>
      <pc:sldMasterChg chg="add del addSldLayout delSldLayout">
        <pc:chgData name="Shelley E Rose" userId="af919338-6342-4600-b0ec-cbc2a74b6be0" providerId="ADAL" clId="{4FB5FAAC-46AE-4D25-A443-FB9367EA34C2}" dt="2023-03-23T14:36:00.410" v="178" actId="26606"/>
        <pc:sldMasterMkLst>
          <pc:docMk/>
          <pc:sldMasterMk cId="1865590847" sldId="2147483711"/>
        </pc:sldMasterMkLst>
        <pc:sldLayoutChg chg="add del">
          <pc:chgData name="Shelley E Rose" userId="af919338-6342-4600-b0ec-cbc2a74b6be0" providerId="ADAL" clId="{4FB5FAAC-46AE-4D25-A443-FB9367EA34C2}" dt="2023-03-23T14:36:00.410" v="178" actId="26606"/>
          <pc:sldLayoutMkLst>
            <pc:docMk/>
            <pc:sldMasterMk cId="1865590847" sldId="2147483711"/>
            <pc:sldLayoutMk cId="1086400259" sldId="2147483700"/>
          </pc:sldLayoutMkLst>
        </pc:sldLayoutChg>
        <pc:sldLayoutChg chg="add del">
          <pc:chgData name="Shelley E Rose" userId="af919338-6342-4600-b0ec-cbc2a74b6be0" providerId="ADAL" clId="{4FB5FAAC-46AE-4D25-A443-FB9367EA34C2}" dt="2023-03-23T14:36:00.410" v="178" actId="26606"/>
          <pc:sldLayoutMkLst>
            <pc:docMk/>
            <pc:sldMasterMk cId="1865590847" sldId="2147483711"/>
            <pc:sldLayoutMk cId="587769633" sldId="2147483701"/>
          </pc:sldLayoutMkLst>
        </pc:sldLayoutChg>
        <pc:sldLayoutChg chg="add del">
          <pc:chgData name="Shelley E Rose" userId="af919338-6342-4600-b0ec-cbc2a74b6be0" providerId="ADAL" clId="{4FB5FAAC-46AE-4D25-A443-FB9367EA34C2}" dt="2023-03-23T14:36:00.410" v="178" actId="26606"/>
          <pc:sldLayoutMkLst>
            <pc:docMk/>
            <pc:sldMasterMk cId="1865590847" sldId="2147483711"/>
            <pc:sldLayoutMk cId="2397431710" sldId="2147483702"/>
          </pc:sldLayoutMkLst>
        </pc:sldLayoutChg>
        <pc:sldLayoutChg chg="add del">
          <pc:chgData name="Shelley E Rose" userId="af919338-6342-4600-b0ec-cbc2a74b6be0" providerId="ADAL" clId="{4FB5FAAC-46AE-4D25-A443-FB9367EA34C2}" dt="2023-03-23T14:36:00.410" v="178" actId="26606"/>
          <pc:sldLayoutMkLst>
            <pc:docMk/>
            <pc:sldMasterMk cId="1865590847" sldId="2147483711"/>
            <pc:sldLayoutMk cId="3757544494" sldId="2147483703"/>
          </pc:sldLayoutMkLst>
        </pc:sldLayoutChg>
        <pc:sldLayoutChg chg="add del">
          <pc:chgData name="Shelley E Rose" userId="af919338-6342-4600-b0ec-cbc2a74b6be0" providerId="ADAL" clId="{4FB5FAAC-46AE-4D25-A443-FB9367EA34C2}" dt="2023-03-23T14:36:00.410" v="178" actId="26606"/>
          <pc:sldLayoutMkLst>
            <pc:docMk/>
            <pc:sldMasterMk cId="1865590847" sldId="2147483711"/>
            <pc:sldLayoutMk cId="3549460487" sldId="2147483704"/>
          </pc:sldLayoutMkLst>
        </pc:sldLayoutChg>
        <pc:sldLayoutChg chg="add del">
          <pc:chgData name="Shelley E Rose" userId="af919338-6342-4600-b0ec-cbc2a74b6be0" providerId="ADAL" clId="{4FB5FAAC-46AE-4D25-A443-FB9367EA34C2}" dt="2023-03-23T14:36:00.410" v="178" actId="26606"/>
          <pc:sldLayoutMkLst>
            <pc:docMk/>
            <pc:sldMasterMk cId="1865590847" sldId="2147483711"/>
            <pc:sldLayoutMk cId="1187390835" sldId="2147483705"/>
          </pc:sldLayoutMkLst>
        </pc:sldLayoutChg>
        <pc:sldLayoutChg chg="add del">
          <pc:chgData name="Shelley E Rose" userId="af919338-6342-4600-b0ec-cbc2a74b6be0" providerId="ADAL" clId="{4FB5FAAC-46AE-4D25-A443-FB9367EA34C2}" dt="2023-03-23T14:36:00.410" v="178" actId="26606"/>
          <pc:sldLayoutMkLst>
            <pc:docMk/>
            <pc:sldMasterMk cId="1865590847" sldId="2147483711"/>
            <pc:sldLayoutMk cId="2750691065" sldId="2147483706"/>
          </pc:sldLayoutMkLst>
        </pc:sldLayoutChg>
        <pc:sldLayoutChg chg="add del">
          <pc:chgData name="Shelley E Rose" userId="af919338-6342-4600-b0ec-cbc2a74b6be0" providerId="ADAL" clId="{4FB5FAAC-46AE-4D25-A443-FB9367EA34C2}" dt="2023-03-23T14:36:00.410" v="178" actId="26606"/>
          <pc:sldLayoutMkLst>
            <pc:docMk/>
            <pc:sldMasterMk cId="1865590847" sldId="2147483711"/>
            <pc:sldLayoutMk cId="792419639" sldId="2147483707"/>
          </pc:sldLayoutMkLst>
        </pc:sldLayoutChg>
        <pc:sldLayoutChg chg="add del">
          <pc:chgData name="Shelley E Rose" userId="af919338-6342-4600-b0ec-cbc2a74b6be0" providerId="ADAL" clId="{4FB5FAAC-46AE-4D25-A443-FB9367EA34C2}" dt="2023-03-23T14:36:00.410" v="178" actId="26606"/>
          <pc:sldLayoutMkLst>
            <pc:docMk/>
            <pc:sldMasterMk cId="1865590847" sldId="2147483711"/>
            <pc:sldLayoutMk cId="2751509444" sldId="2147483708"/>
          </pc:sldLayoutMkLst>
        </pc:sldLayoutChg>
        <pc:sldLayoutChg chg="add del">
          <pc:chgData name="Shelley E Rose" userId="af919338-6342-4600-b0ec-cbc2a74b6be0" providerId="ADAL" clId="{4FB5FAAC-46AE-4D25-A443-FB9367EA34C2}" dt="2023-03-23T14:36:00.410" v="178" actId="26606"/>
          <pc:sldLayoutMkLst>
            <pc:docMk/>
            <pc:sldMasterMk cId="1865590847" sldId="2147483711"/>
            <pc:sldLayoutMk cId="2989240700" sldId="2147483709"/>
          </pc:sldLayoutMkLst>
        </pc:sldLayoutChg>
        <pc:sldLayoutChg chg="add del">
          <pc:chgData name="Shelley E Rose" userId="af919338-6342-4600-b0ec-cbc2a74b6be0" providerId="ADAL" clId="{4FB5FAAC-46AE-4D25-A443-FB9367EA34C2}" dt="2023-03-23T14:36:00.410" v="178" actId="26606"/>
          <pc:sldLayoutMkLst>
            <pc:docMk/>
            <pc:sldMasterMk cId="1865590847" sldId="2147483711"/>
            <pc:sldLayoutMk cId="981165930" sldId="2147483710"/>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B910DF-B555-4D30-B35E-2297D59E32D0}" type="datetime1">
              <a:rPr lang="en-US" smtClean="0"/>
              <a:t>4/3/2023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07394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2DFD30-2122-4F4A-97B4-D0A849E36C5F}" type="datetime1">
              <a:rPr lang="en-US" smtClean="0"/>
              <a:t>4/3/2023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0703871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2DFD30-2122-4F4A-97B4-D0A849E36C5F}" type="datetime1">
              <a:rPr lang="en-US" smtClean="0"/>
              <a:t>4/3/2023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1777717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2DFD30-2122-4F4A-97B4-D0A849E36C5F}" type="datetime1">
              <a:rPr lang="en-US" smtClean="0"/>
              <a:t>4/3/2023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65919380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2DFD30-2122-4F4A-97B4-D0A849E36C5F}" type="datetime1">
              <a:rPr lang="en-US" smtClean="0"/>
              <a:t>4/3/2023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26036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2DFD30-2122-4F4A-97B4-D0A849E36C5F}" type="datetime1">
              <a:rPr lang="en-US" smtClean="0"/>
              <a:t>4/3/2023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61525084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D1D79F-E600-4AC1-A639-0B9FB8286C38}" type="datetime1">
              <a:rPr lang="en-US" smtClean="0"/>
              <a:t>4/3/2023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761731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F5D60-A842-4D08-9D7D-A7A57AB501A2}" type="datetime1">
              <a:rPr lang="en-US" smtClean="0"/>
              <a:t>4/3/2023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826553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2F1F9-9322-493A-A9EE-BB75692CE5F5}" type="datetime1">
              <a:rPr lang="en-US" smtClean="0"/>
              <a:t>4/3/2023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87434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58DE51-4D5E-4D23-8181-86A5B05D5351}" type="datetime1">
              <a:rPr lang="en-US" smtClean="0"/>
              <a:t>4/3/2023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39296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399FCA-87F3-427A-B1A2-15346103C68A}" type="datetime1">
              <a:rPr lang="en-US" smtClean="0"/>
              <a:t>4/3/2023</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55743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3DF709-7E2D-49E6-A629-D8E3363D194F}" type="datetime1">
              <a:rPr lang="en-US" smtClean="0"/>
              <a:t>4/3/2023</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388727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D0A921-9375-4BAA-A7C2-7975528669FA}" type="datetime1">
              <a:rPr lang="en-US" smtClean="0"/>
              <a:t>4/3/2023</a:t>
            </a:fld>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78469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25425-F285-48AE-A409-A618E3EEA628}" type="datetime1">
              <a:rPr lang="en-US" smtClean="0"/>
              <a:t>4/3/2023</a:t>
            </a:fld>
            <a:endParaRPr lang="en-US" dirty="0"/>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4" name="Slide Number Placeholder 3"/>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07773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56A94D-7D6A-4378-93F6-A3A33186E34B}" type="datetime1">
              <a:rPr lang="en-US" smtClean="0"/>
              <a:t>4/3/2023</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79869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5FC0F9-687B-4417-9D77-CE2D7AD8C321}" type="datetime1">
              <a:rPr lang="en-US" smtClean="0"/>
              <a:t>4/3/2023</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77440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2DFD30-2122-4F4A-97B4-D0A849E36C5F}" type="datetime1">
              <a:rPr lang="en-US" smtClean="0"/>
              <a:t>4/3/2023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7569601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suohio-my.sharepoint.com/:p:/g/personal/2570797_csuohio_edu/ESDG7wXjuCxGlEHClOidPusBzpQ4JET5Dw8OKwxnafMAQg?e=rjejJR"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suohio.edu/sites/default/files/Syllabus_Statements_%28Jan%202023%29_%281%29.pdf" TargetMode="External"/><Relationship Id="rId2" Type="http://schemas.openxmlformats.org/officeDocument/2006/relationships/hyperlink" Target="https://www.csuohio.edu/facultysenate/undergraduate-student-success-committee" TargetMode="External"/><Relationship Id="rId1" Type="http://schemas.openxmlformats.org/officeDocument/2006/relationships/slideLayout" Target="../slideLayouts/slideLayout2.xml"/><Relationship Id="rId4" Type="http://schemas.openxmlformats.org/officeDocument/2006/relationships/hyperlink" Target="https://www.csuohio.edu/sites/default/files/Posted_to_Web_Template_for_CSU_Syllabi_04-19-2022.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forms.office.com/r/i9TYHLiAr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eferatory.cleteaching.org/items/show/126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twitter.com/nvancleve/status/1428051054386688012/photo/1"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hyperlink" Target="https://forms.office.com/r/rAM6tE6ySa"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forms.office.com/r/fwwFzHFiMB"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3" name="Picture 3">
            <a:extLst>
              <a:ext uri="{FF2B5EF4-FFF2-40B4-BE49-F238E27FC236}">
                <a16:creationId xmlns:a16="http://schemas.microsoft.com/office/drawing/2014/main" id="{EDE26C8C-083D-DF15-F6B1-A3787D0DB47C}"/>
              </a:ext>
            </a:extLst>
          </p:cNvPr>
          <p:cNvPicPr>
            <a:picLocks noChangeAspect="1"/>
          </p:cNvPicPr>
          <p:nvPr/>
        </p:nvPicPr>
        <p:blipFill rotWithShape="1">
          <a:blip r:embed="rId2">
            <a:duotone>
              <a:prstClr val="black"/>
              <a:prstClr val="white"/>
            </a:duotone>
          </a:blip>
          <a:srcRect r="9854" b="9090"/>
          <a:stretch/>
        </p:blipFill>
        <p:spPr>
          <a:xfrm>
            <a:off x="5123543" y="-1"/>
            <a:ext cx="7065281" cy="6858001"/>
          </a:xfrm>
          <a:custGeom>
            <a:avLst/>
            <a:gdLst/>
            <a:ahLst/>
            <a:cxnLst/>
            <a:rect l="l" t="t" r="r" b="b"/>
            <a:pathLst>
              <a:path w="7065281" h="6858001">
                <a:moveTo>
                  <a:pt x="379987" y="0"/>
                </a:moveTo>
                <a:lnTo>
                  <a:pt x="7065281" y="0"/>
                </a:lnTo>
                <a:lnTo>
                  <a:pt x="7065281"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09B547E1-4D47-8075-03FF-77B50C1F0E0B}"/>
              </a:ext>
            </a:extLst>
          </p:cNvPr>
          <p:cNvSpPr>
            <a:spLocks noGrp="1"/>
          </p:cNvSpPr>
          <p:nvPr>
            <p:ph type="ctrTitle"/>
          </p:nvPr>
        </p:nvSpPr>
        <p:spPr>
          <a:xfrm>
            <a:off x="668866" y="1678666"/>
            <a:ext cx="5123515" cy="2369093"/>
          </a:xfrm>
        </p:spPr>
        <p:txBody>
          <a:bodyPr>
            <a:normAutofit/>
          </a:bodyPr>
          <a:lstStyle/>
          <a:p>
            <a:r>
              <a:rPr lang="en-US" sz="4800" dirty="0"/>
              <a:t>Care &amp; Wellness in your Syllabus</a:t>
            </a:r>
          </a:p>
        </p:txBody>
      </p:sp>
      <p:sp>
        <p:nvSpPr>
          <p:cNvPr id="3" name="Subtitle 2">
            <a:extLst>
              <a:ext uri="{FF2B5EF4-FFF2-40B4-BE49-F238E27FC236}">
                <a16:creationId xmlns:a16="http://schemas.microsoft.com/office/drawing/2014/main" id="{23089EDD-87DC-E8D1-95AB-4E377C041752}"/>
              </a:ext>
            </a:extLst>
          </p:cNvPr>
          <p:cNvSpPr>
            <a:spLocks noGrp="1"/>
          </p:cNvSpPr>
          <p:nvPr>
            <p:ph type="subTitle" idx="1"/>
          </p:nvPr>
        </p:nvSpPr>
        <p:spPr>
          <a:xfrm>
            <a:off x="677335" y="4050831"/>
            <a:ext cx="5113217" cy="1096901"/>
          </a:xfrm>
        </p:spPr>
        <p:txBody>
          <a:bodyPr>
            <a:normAutofit/>
          </a:bodyPr>
          <a:lstStyle/>
          <a:p>
            <a:r>
              <a:rPr lang="en-US" sz="1600" dirty="0"/>
              <a:t>March 23, 2023</a:t>
            </a:r>
          </a:p>
          <a:p>
            <a:r>
              <a:rPr lang="en-US" sz="1600" dirty="0"/>
              <a:t>Center for Faculty Excellence</a:t>
            </a:r>
          </a:p>
          <a:p>
            <a:r>
              <a:rPr lang="en-US" sz="1600" dirty="0"/>
              <a:t>Shelley E. Rose, Interim Director</a:t>
            </a:r>
          </a:p>
        </p:txBody>
      </p:sp>
      <p:cxnSp>
        <p:nvCxnSpPr>
          <p:cNvPr id="45" name="Straight Connector 37">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9" name="Straight Connector 39">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1"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TextBox 4">
            <a:extLst>
              <a:ext uri="{FF2B5EF4-FFF2-40B4-BE49-F238E27FC236}">
                <a16:creationId xmlns:a16="http://schemas.microsoft.com/office/drawing/2014/main" id="{DAE6ECD2-96E7-20F0-C0E2-1E2E4FFF837C}"/>
              </a:ext>
            </a:extLst>
          </p:cNvPr>
          <p:cNvSpPr txBox="1"/>
          <p:nvPr/>
        </p:nvSpPr>
        <p:spPr>
          <a:xfrm>
            <a:off x="305750" y="5264202"/>
            <a:ext cx="3666931" cy="1477328"/>
          </a:xfrm>
          <a:prstGeom prst="rect">
            <a:avLst/>
          </a:prstGeom>
          <a:noFill/>
        </p:spPr>
        <p:txBody>
          <a:bodyPr wrap="square" rtlCol="0">
            <a:spAutoFit/>
          </a:bodyPr>
          <a:lstStyle/>
          <a:p>
            <a:r>
              <a:rPr lang="en-US" dirty="0">
                <a:hlinkClick r:id="rId3"/>
              </a:rPr>
              <a:t>Care &amp; Wellness in your syllabus poll: https://forms.office.com/r/i9TYHLiArCRE and Wellness in your Syllabus.pptx</a:t>
            </a:r>
            <a:endParaRPr lang="en-US" dirty="0"/>
          </a:p>
        </p:txBody>
      </p:sp>
    </p:spTree>
    <p:extLst>
      <p:ext uri="{BB962C8B-B14F-4D97-AF65-F5344CB8AC3E}">
        <p14:creationId xmlns:p14="http://schemas.microsoft.com/office/powerpoint/2010/main" val="2899055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91104A35-5CAB-A141-C9C4-E965F429B7A2}"/>
              </a:ext>
            </a:extLst>
          </p:cNvPr>
          <p:cNvSpPr>
            <a:spLocks noGrp="1"/>
          </p:cNvSpPr>
          <p:nvPr>
            <p:ph idx="1"/>
          </p:nvPr>
        </p:nvSpPr>
        <p:spPr>
          <a:xfrm>
            <a:off x="677334" y="1253067"/>
            <a:ext cx="6155266" cy="4351866"/>
          </a:xfrm>
        </p:spPr>
        <p:txBody>
          <a:bodyPr anchor="ctr">
            <a:normAutofit/>
          </a:bodyPr>
          <a:lstStyle/>
          <a:p>
            <a:pPr lvl="0"/>
            <a:r>
              <a:rPr lang="en-US" dirty="0"/>
              <a:t>Student Success Committee </a:t>
            </a:r>
            <a:r>
              <a:rPr lang="en-US" dirty="0">
                <a:hlinkClick r:id="rId2"/>
              </a:rPr>
              <a:t>https://www.csuohio.edu/facultysenate/undergraduate-student-success-committee</a:t>
            </a:r>
            <a:endParaRPr lang="en-US" dirty="0"/>
          </a:p>
          <a:p>
            <a:pPr lvl="0"/>
            <a:r>
              <a:rPr lang="en-US" dirty="0"/>
              <a:t>SSC Syllabus Statements Library </a:t>
            </a:r>
            <a:r>
              <a:rPr lang="en-US" dirty="0">
                <a:hlinkClick r:id="rId3"/>
              </a:rPr>
              <a:t>https://www.csuohio.edu/sites/default/files/Syllabus_Statements_%28Jan%202023%29_%281%29.pdf</a:t>
            </a:r>
            <a:endParaRPr lang="en-US" dirty="0"/>
          </a:p>
          <a:p>
            <a:pPr lvl="0"/>
            <a:r>
              <a:rPr lang="en-US" dirty="0"/>
              <a:t>SSC Syllabus Template </a:t>
            </a:r>
          </a:p>
          <a:p>
            <a:pPr lvl="1"/>
            <a:r>
              <a:rPr lang="en-US" dirty="0">
                <a:hlinkClick r:id="rId4"/>
              </a:rPr>
              <a:t>https://www.csuohio.edu/sites/default/files/Posted_to_Web_Template_for_CSU_Syllabi_04-19-2022.docx</a:t>
            </a:r>
            <a:endParaRPr lang="en-US" dirty="0"/>
          </a:p>
          <a:p>
            <a:endParaRPr lang="en-US" dirty="0"/>
          </a:p>
        </p:txBody>
      </p:sp>
      <p:sp>
        <p:nvSpPr>
          <p:cNvPr id="9" name="Rectangle 11">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1" name="Straight Connector 13">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5">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21">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9">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D664E5C-1071-312E-DB53-FF6F386DA309}"/>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rPr>
              <a:t>CSU Resources for Syllabus Statements</a:t>
            </a:r>
          </a:p>
        </p:txBody>
      </p:sp>
    </p:spTree>
    <p:extLst>
      <p:ext uri="{BB962C8B-B14F-4D97-AF65-F5344CB8AC3E}">
        <p14:creationId xmlns:p14="http://schemas.microsoft.com/office/powerpoint/2010/main" val="1877860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59D76-D95A-42E4-61EA-33182644B04D}"/>
              </a:ext>
            </a:extLst>
          </p:cNvPr>
          <p:cNvSpPr>
            <a:spLocks noGrp="1"/>
          </p:cNvSpPr>
          <p:nvPr>
            <p:ph type="title"/>
          </p:nvPr>
        </p:nvSpPr>
        <p:spPr/>
        <p:txBody>
          <a:bodyPr/>
          <a:lstStyle/>
          <a:p>
            <a:r>
              <a:rPr lang="en-US" dirty="0"/>
              <a:t>How do you imagine wellness as part of your teaching?</a:t>
            </a:r>
          </a:p>
        </p:txBody>
      </p:sp>
      <p:sp>
        <p:nvSpPr>
          <p:cNvPr id="3" name="Content Placeholder 2">
            <a:extLst>
              <a:ext uri="{FF2B5EF4-FFF2-40B4-BE49-F238E27FC236}">
                <a16:creationId xmlns:a16="http://schemas.microsoft.com/office/drawing/2014/main" id="{A7696715-4CC0-496B-184E-9CEC986DA9B7}"/>
              </a:ext>
            </a:extLst>
          </p:cNvPr>
          <p:cNvSpPr>
            <a:spLocks noGrp="1"/>
          </p:cNvSpPr>
          <p:nvPr>
            <p:ph idx="1"/>
          </p:nvPr>
        </p:nvSpPr>
        <p:spPr>
          <a:xfrm>
            <a:off x="838200" y="1825625"/>
            <a:ext cx="5114544" cy="4351338"/>
          </a:xfrm>
        </p:spPr>
        <p:txBody>
          <a:bodyPr/>
          <a:lstStyle/>
          <a:p>
            <a:r>
              <a:rPr lang="en-US" dirty="0"/>
              <a:t>Fill out this brief poll: </a:t>
            </a:r>
            <a:r>
              <a:rPr lang="en-US" dirty="0">
                <a:hlinkClick r:id="rId2"/>
              </a:rPr>
              <a:t>https://forms.office.com/r/i9TYHLiArC</a:t>
            </a:r>
            <a:endParaRPr lang="en-US" dirty="0"/>
          </a:p>
          <a:p>
            <a:endParaRPr lang="en-US" dirty="0"/>
          </a:p>
          <a:p>
            <a:endParaRPr lang="en-US" dirty="0"/>
          </a:p>
        </p:txBody>
      </p:sp>
    </p:spTree>
    <p:extLst>
      <p:ext uri="{BB962C8B-B14F-4D97-AF65-F5344CB8AC3E}">
        <p14:creationId xmlns:p14="http://schemas.microsoft.com/office/powerpoint/2010/main" val="2142262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BC316-0C42-F3F7-C47B-4067E0281A30}"/>
              </a:ext>
            </a:extLst>
          </p:cNvPr>
          <p:cNvSpPr>
            <a:spLocks noGrp="1"/>
          </p:cNvSpPr>
          <p:nvPr>
            <p:ph type="title"/>
          </p:nvPr>
        </p:nvSpPr>
        <p:spPr/>
        <p:txBody>
          <a:bodyPr/>
          <a:lstStyle/>
          <a:p>
            <a:r>
              <a:rPr lang="en-US" dirty="0"/>
              <a:t>Syllabus Wellness Statements</a:t>
            </a:r>
          </a:p>
        </p:txBody>
      </p:sp>
      <p:sp>
        <p:nvSpPr>
          <p:cNvPr id="3" name="Content Placeholder 2">
            <a:extLst>
              <a:ext uri="{FF2B5EF4-FFF2-40B4-BE49-F238E27FC236}">
                <a16:creationId xmlns:a16="http://schemas.microsoft.com/office/drawing/2014/main" id="{B53A6244-02CF-E6DF-CDDB-99E2BA5EE32C}"/>
              </a:ext>
            </a:extLst>
          </p:cNvPr>
          <p:cNvSpPr>
            <a:spLocks noGrp="1"/>
          </p:cNvSpPr>
          <p:nvPr>
            <p:ph idx="1"/>
          </p:nvPr>
        </p:nvSpPr>
        <p:spPr/>
        <p:txBody>
          <a:bodyPr>
            <a:normAutofit fontScale="92500" lnSpcReduction="20000"/>
          </a:bodyPr>
          <a:lstStyle/>
          <a:p>
            <a:r>
              <a:rPr lang="en-US" dirty="0"/>
              <a:t>From my current syllabus:</a:t>
            </a:r>
          </a:p>
          <a:p>
            <a:pPr marL="0" marR="0" indent="0">
              <a:lnSpc>
                <a:spcPct val="115000"/>
              </a:lnSpc>
              <a:spcBef>
                <a:spcPts val="1400"/>
              </a:spcBef>
              <a:spcAft>
                <a:spcPts val="400"/>
              </a:spcAft>
              <a:buNone/>
            </a:pPr>
            <a:r>
              <a:rPr lang="en-US" sz="1800" b="1" dirty="0">
                <a:effectLst/>
                <a:latin typeface="Avenir Next LT Pro" panose="020B0504020202020204" pitchFamily="34" charset="0"/>
                <a:ea typeface="Nunito" pitchFamily="2" charset="0"/>
              </a:rPr>
              <a:t>Wellness &amp; Health</a:t>
            </a:r>
            <a:endParaRPr lang="en-US" sz="1800" b="1" dirty="0">
              <a:effectLst/>
              <a:latin typeface="Times New Roman" panose="02020603050405020304" pitchFamily="18" charset="0"/>
            </a:endParaRPr>
          </a:p>
          <a:p>
            <a:pPr marL="0" marR="0" indent="0">
              <a:lnSpc>
                <a:spcPct val="115000"/>
              </a:lnSpc>
              <a:spcBef>
                <a:spcPts val="0"/>
              </a:spcBef>
              <a:spcAft>
                <a:spcPts val="0"/>
              </a:spcAft>
              <a:buNone/>
            </a:pPr>
            <a:r>
              <a:rPr lang="en-US" sz="1800" dirty="0">
                <a:effectLst/>
                <a:latin typeface="Avenir Next LT Pro" panose="020B0504020202020204" pitchFamily="34" charset="0"/>
                <a:ea typeface="Nunito" pitchFamily="2" charset="0"/>
              </a:rPr>
              <a:t>As your instructor I value your health and wellbeing. Success in this course, and in any college course, requires hard work balanced by attention to your mental and physical health. This includes the wellbeing of yourself and those you hold close.</a:t>
            </a:r>
            <a:endParaRPr lang="en-US" sz="18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indent="0">
              <a:lnSpc>
                <a:spcPct val="115000"/>
              </a:lnSpc>
              <a:spcBef>
                <a:spcPts val="0"/>
              </a:spcBef>
              <a:spcAft>
                <a:spcPts val="0"/>
              </a:spcAft>
              <a:buNone/>
            </a:pPr>
            <a:r>
              <a:rPr lang="en-US" sz="1800" dirty="0">
                <a:effectLst/>
                <a:latin typeface="Avenir Next LT Pro" panose="020B0504020202020204" pitchFamily="34" charset="0"/>
                <a:ea typeface="Nunito" pitchFamily="2" charset="0"/>
              </a:rPr>
              <a:t>I will challenge you to think critically and engage with new tools, skills, and methods in this course. There are weekly assignments and regular discussions. There are also spaces in this course for candid conversations, strategies for working remotely or in person, and private chats with the instructors. Reach out if you find yourself struggling. In the words of sociologist </a:t>
            </a:r>
            <a:r>
              <a:rPr lang="en-US" sz="1800" u="sng" dirty="0">
                <a:solidFill>
                  <a:srgbClr val="0000FF"/>
                </a:solidFill>
                <a:effectLst/>
                <a:latin typeface="Avenir Next LT Pro" panose="020B0504020202020204" pitchFamily="34" charset="0"/>
                <a:ea typeface="Nunito" pitchFamily="2" charset="0"/>
                <a:hlinkClick r:id="rId2"/>
              </a:rPr>
              <a:t>Nicole Gonzalez Van Cleve</a:t>
            </a:r>
            <a:r>
              <a:rPr lang="en-US" sz="1800" dirty="0">
                <a:effectLst/>
                <a:latin typeface="Avenir Next LT Pro" panose="020B0504020202020204" pitchFamily="34" charset="0"/>
                <a:ea typeface="Nunito" pitchFamily="2" charset="0"/>
              </a:rPr>
              <a:t>, “working until exhaustion is not a badge of honor; it shows you are out of balance.” We will all work together to help each other succeed in this course. At the end of the semester, I hope you feel proud of your growth and learning.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91127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66" name="Group 1032">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34" name="Straight Connector 1033">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35" name="Straight Connector 1034">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36"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7"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8" name="Isosceles Triangle 1037">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9"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0"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1"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2" name="Isosceles Triangle 1041">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3" name="Isosceles Triangle 1042">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67" name="Rectangle 1044">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8" name="Group 1046">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48" name="Straight Connector 1047">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9"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0"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1" name="Isosceles Triangle 1050">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2"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3"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4"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5" name="Isosceles Triangle 1054">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6" name="Isosceles Triangle 1055">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69" name="Rectangle 1057">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846430-0DC7-857A-B61A-AE69C05643A1}"/>
              </a:ext>
            </a:extLst>
          </p:cNvPr>
          <p:cNvSpPr>
            <a:spLocks noGrp="1"/>
          </p:cNvSpPr>
          <p:nvPr>
            <p:ph type="title"/>
          </p:nvPr>
        </p:nvSpPr>
        <p:spPr>
          <a:xfrm>
            <a:off x="8207254" y="1162466"/>
            <a:ext cx="2523435" cy="1924257"/>
          </a:xfrm>
        </p:spPr>
        <p:txBody>
          <a:bodyPr vert="horz" lIns="91440" tIns="45720" rIns="91440" bIns="45720" rtlCol="0" anchor="b">
            <a:normAutofit/>
          </a:bodyPr>
          <a:lstStyle/>
          <a:p>
            <a:pPr algn="ctr" defTabSz="370332">
              <a:lnSpc>
                <a:spcPct val="85000"/>
              </a:lnSpc>
            </a:pPr>
            <a:r>
              <a:rPr lang="en-US" sz="3402" b="1" kern="1200" cap="all" dirty="0">
                <a:solidFill>
                  <a:schemeClr val="tx1"/>
                </a:solidFill>
                <a:latin typeface="+mj-lt"/>
                <a:ea typeface="+mj-ea"/>
                <a:cs typeface="+mj-cs"/>
              </a:rPr>
              <a:t>Nicole Gonzalez van Cleve</a:t>
            </a:r>
            <a:endParaRPr lang="en-US" sz="4200" b="1" cap="all" dirty="0">
              <a:solidFill>
                <a:schemeClr val="tx1"/>
              </a:solidFill>
            </a:endParaRPr>
          </a:p>
        </p:txBody>
      </p:sp>
      <p:sp>
        <p:nvSpPr>
          <p:cNvPr id="54" name="TextBox 53">
            <a:extLst>
              <a:ext uri="{FF2B5EF4-FFF2-40B4-BE49-F238E27FC236}">
                <a16:creationId xmlns:a16="http://schemas.microsoft.com/office/drawing/2014/main" id="{EB610BD9-7953-1EB8-5037-CAE9B12FC7B0}"/>
              </a:ext>
            </a:extLst>
          </p:cNvPr>
          <p:cNvSpPr txBox="1"/>
          <p:nvPr/>
        </p:nvSpPr>
        <p:spPr>
          <a:xfrm>
            <a:off x="1736414" y="5423030"/>
            <a:ext cx="5499232" cy="541046"/>
          </a:xfrm>
          <a:prstGeom prst="rect">
            <a:avLst/>
          </a:prstGeom>
          <a:noFill/>
        </p:spPr>
        <p:txBody>
          <a:bodyPr wrap="square">
            <a:spAutoFit/>
          </a:bodyPr>
          <a:lstStyle/>
          <a:p>
            <a:pPr defTabSz="370332">
              <a:spcAft>
                <a:spcPts val="600"/>
              </a:spcAft>
            </a:pPr>
            <a:r>
              <a:rPr lang="en-US" sz="1458" kern="1200" dirty="0">
                <a:solidFill>
                  <a:schemeClr val="tx1"/>
                </a:solidFill>
                <a:latin typeface="+mn-lt"/>
                <a:ea typeface="+mn-ea"/>
                <a:cs typeface="+mn-cs"/>
                <a:hlinkClick r:id="rId2"/>
              </a:rPr>
              <a:t>https://twitter.com/nvancleve/status/1428051054386688012/photo/1</a:t>
            </a:r>
            <a:endParaRPr lang="en-US" dirty="0"/>
          </a:p>
        </p:txBody>
      </p:sp>
      <p:pic>
        <p:nvPicPr>
          <p:cNvPr id="1028" name="Picture 4" descr="Image">
            <a:extLst>
              <a:ext uri="{FF2B5EF4-FFF2-40B4-BE49-F238E27FC236}">
                <a16:creationId xmlns:a16="http://schemas.microsoft.com/office/drawing/2014/main" id="{DB3DA310-7F94-89E2-07CF-317E5AF659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9778" y="1131994"/>
            <a:ext cx="4440711" cy="4288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094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8A17273-8FF2-6AC9-6F6A-B00403F0B847}"/>
              </a:ext>
            </a:extLst>
          </p:cNvPr>
          <p:cNvSpPr>
            <a:spLocks noGrp="1"/>
          </p:cNvSpPr>
          <p:nvPr>
            <p:ph type="title"/>
          </p:nvPr>
        </p:nvSpPr>
        <p:spPr>
          <a:xfrm>
            <a:off x="677334" y="609600"/>
            <a:ext cx="4495242" cy="5175624"/>
          </a:xfrm>
        </p:spPr>
        <p:txBody>
          <a:bodyPr vert="horz" lIns="91440" tIns="45720" rIns="91440" bIns="45720" rtlCol="0" anchor="ctr">
            <a:normAutofit/>
          </a:bodyPr>
          <a:lstStyle/>
          <a:p>
            <a:r>
              <a:rPr lang="en-US" sz="3600" dirty="0">
                <a:solidFill>
                  <a:schemeClr val="tx1">
                    <a:lumMod val="85000"/>
                    <a:lumOff val="15000"/>
                  </a:schemeClr>
                </a:solidFill>
              </a:rPr>
              <a:t>Content &amp; Care</a:t>
            </a:r>
            <a:br>
              <a:rPr lang="en-US" sz="3600" dirty="0">
                <a:solidFill>
                  <a:schemeClr val="tx1">
                    <a:lumMod val="85000"/>
                    <a:lumOff val="15000"/>
                  </a:schemeClr>
                </a:solidFill>
              </a:rPr>
            </a:br>
            <a:r>
              <a:rPr lang="en-US" sz="2500" dirty="0">
                <a:solidFill>
                  <a:srgbClr val="FFFFFF"/>
                </a:solidFill>
              </a:rPr>
              <a:t>Strategies for your class</a:t>
            </a:r>
            <a:br>
              <a:rPr lang="en-US" sz="3600" dirty="0">
                <a:solidFill>
                  <a:srgbClr val="FFFFFF"/>
                </a:solidFill>
              </a:rPr>
            </a:br>
            <a:endParaRPr lang="en-US" sz="3600" dirty="0">
              <a:solidFill>
                <a:schemeClr val="tx1">
                  <a:lumMod val="85000"/>
                  <a:lumOff val="15000"/>
                </a:schemeClr>
              </a:solidFill>
            </a:endParaRPr>
          </a:p>
        </p:txBody>
      </p:sp>
      <p:sp>
        <p:nvSpPr>
          <p:cNvPr id="39" name="Freeform: Shape 38">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 Placeholder 3">
            <a:extLst>
              <a:ext uri="{FF2B5EF4-FFF2-40B4-BE49-F238E27FC236}">
                <a16:creationId xmlns:a16="http://schemas.microsoft.com/office/drawing/2014/main" id="{9A9BDBCC-C8A9-134A-570B-B562C2D031C6}"/>
              </a:ext>
            </a:extLst>
          </p:cNvPr>
          <p:cNvSpPr>
            <a:spLocks noGrp="1"/>
          </p:cNvSpPr>
          <p:nvPr>
            <p:ph type="body" sz="half" idx="2"/>
          </p:nvPr>
        </p:nvSpPr>
        <p:spPr>
          <a:xfrm>
            <a:off x="6116084" y="609601"/>
            <a:ext cx="5511296" cy="5175624"/>
          </a:xfrm>
        </p:spPr>
        <p:txBody>
          <a:bodyPr vert="horz" lIns="91440" tIns="45720" rIns="91440" bIns="45720" rtlCol="0" anchor="ctr">
            <a:normAutofit fontScale="92500" lnSpcReduction="20000"/>
          </a:bodyPr>
          <a:lstStyle/>
          <a:p>
            <a:r>
              <a:rPr lang="en-US" sz="2500" dirty="0">
                <a:solidFill>
                  <a:srgbClr val="FFFFFF"/>
                </a:solidFill>
              </a:rPr>
              <a:t>Assignment Completion Plan:</a:t>
            </a:r>
          </a:p>
          <a:p>
            <a:r>
              <a:rPr lang="en-US" sz="2000" dirty="0">
                <a:solidFill>
                  <a:schemeClr val="bg1"/>
                </a:solidFill>
                <a:latin typeface="+mj-lt"/>
              </a:rPr>
              <a:t>“</a:t>
            </a:r>
            <a:r>
              <a:rPr lang="en-US" sz="2000" dirty="0">
                <a:solidFill>
                  <a:schemeClr val="bg1"/>
                </a:solidFill>
                <a:effectLst/>
                <a:latin typeface="+mj-lt"/>
                <a:ea typeface="Nunito" pitchFamily="2" charset="0"/>
              </a:rPr>
              <a:t>Life happens, if you need more time for an assignment, please fill out this form to submit a completion plan: </a:t>
            </a:r>
            <a:r>
              <a:rPr lang="en-US" sz="2000" u="sng" dirty="0">
                <a:solidFill>
                  <a:schemeClr val="bg1"/>
                </a:solidFill>
                <a:effectLst/>
                <a:latin typeface="+mj-lt"/>
                <a:ea typeface="Nunito" pitchFamily="2" charset="0"/>
                <a:hlinkClick r:id="rId2">
                  <a:extLst>
                    <a:ext uri="{A12FA001-AC4F-418D-AE19-62706E023703}">
                      <ahyp:hlinkClr xmlns:ahyp="http://schemas.microsoft.com/office/drawing/2018/hyperlinkcolor" val="tx"/>
                    </a:ext>
                  </a:extLst>
                </a:hlinkClick>
              </a:rPr>
              <a:t>https://forms.office.com/r/rAM6tE6ySa</a:t>
            </a:r>
            <a:r>
              <a:rPr lang="en-US" sz="2000" u="sng" dirty="0">
                <a:solidFill>
                  <a:schemeClr val="bg1"/>
                </a:solidFill>
                <a:latin typeface="+mj-lt"/>
                <a:ea typeface="Nunito" pitchFamily="2" charset="0"/>
              </a:rPr>
              <a:t>”</a:t>
            </a:r>
          </a:p>
          <a:p>
            <a:endParaRPr lang="en-US" sz="2000" u="sng" dirty="0">
              <a:solidFill>
                <a:schemeClr val="bg1"/>
              </a:solidFill>
              <a:latin typeface="+mj-lt"/>
              <a:ea typeface="Nunito" pitchFamily="2" charset="0"/>
            </a:endParaRPr>
          </a:p>
          <a:p>
            <a:r>
              <a:rPr lang="en-US" sz="2000" u="sng" dirty="0">
                <a:solidFill>
                  <a:schemeClr val="bg1"/>
                </a:solidFill>
                <a:latin typeface="+mj-lt"/>
                <a:ea typeface="Nunito" pitchFamily="2" charset="0"/>
              </a:rPr>
              <a:t>Template: https://bit.ly/templatecompletionplan</a:t>
            </a:r>
          </a:p>
          <a:p>
            <a:endParaRPr lang="en-US" sz="2000" u="sng" dirty="0">
              <a:solidFill>
                <a:schemeClr val="bg1"/>
              </a:solidFill>
              <a:latin typeface="+mj-lt"/>
            </a:endParaRPr>
          </a:p>
          <a:p>
            <a:r>
              <a:rPr lang="en-US" sz="2500" dirty="0">
                <a:solidFill>
                  <a:srgbClr val="FFFFFF"/>
                </a:solidFill>
              </a:rPr>
              <a:t>“Get of Homework Free” or “Oh Fudge” tokens (names vary)</a:t>
            </a:r>
          </a:p>
          <a:p>
            <a:r>
              <a:rPr lang="en-US" sz="2000" dirty="0">
                <a:solidFill>
                  <a:schemeClr val="bg1"/>
                </a:solidFill>
              </a:rPr>
              <a:t>Each student in your class gets a named number of tokens for the semester that could be for a variety of things like missing an assignment, turning in something late, missing a class. The point is that no explanation is needed and that you clearly outline how to use them in your syllabus.</a:t>
            </a:r>
          </a:p>
        </p:txBody>
      </p:sp>
    </p:spTree>
    <p:extLst>
      <p:ext uri="{BB962C8B-B14F-4D97-AF65-F5344CB8AC3E}">
        <p14:creationId xmlns:p14="http://schemas.microsoft.com/office/powerpoint/2010/main" val="311890717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7" name="Picture 6" descr="Stones balancing on a wood">
            <a:extLst>
              <a:ext uri="{FF2B5EF4-FFF2-40B4-BE49-F238E27FC236}">
                <a16:creationId xmlns:a16="http://schemas.microsoft.com/office/drawing/2014/main" id="{B384840B-2E6A-A79E-D837-9E8B172F4758}"/>
              </a:ext>
            </a:extLst>
          </p:cNvPr>
          <p:cNvPicPr>
            <a:picLocks noChangeAspect="1"/>
          </p:cNvPicPr>
          <p:nvPr/>
        </p:nvPicPr>
        <p:blipFill rotWithShape="1">
          <a:blip r:embed="rId2"/>
          <a:srcRect l="28623" r="1778" b="-2"/>
          <a:stretch/>
        </p:blipFill>
        <p:spPr>
          <a:xfrm>
            <a:off x="4274362"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F38F8DE1-BB1C-285B-6CC1-D309E81815FF}"/>
              </a:ext>
            </a:extLst>
          </p:cNvPr>
          <p:cNvSpPr>
            <a:spLocks noGrp="1"/>
          </p:cNvSpPr>
          <p:nvPr>
            <p:ph type="title"/>
          </p:nvPr>
        </p:nvSpPr>
        <p:spPr>
          <a:xfrm>
            <a:off x="668866" y="1678666"/>
            <a:ext cx="4696235" cy="3611791"/>
          </a:xfrm>
        </p:spPr>
        <p:txBody>
          <a:bodyPr vert="horz" lIns="91440" tIns="45720" rIns="91440" bIns="45720" rtlCol="0" anchor="b">
            <a:normAutofit/>
          </a:bodyPr>
          <a:lstStyle/>
          <a:p>
            <a:pPr algn="r">
              <a:lnSpc>
                <a:spcPct val="90000"/>
              </a:lnSpc>
            </a:pPr>
            <a:r>
              <a:rPr lang="en-US" sz="4100" dirty="0"/>
              <a:t>Questions &amp; Sharing </a:t>
            </a:r>
            <a:br>
              <a:rPr lang="en-US" sz="4100" dirty="0"/>
            </a:br>
            <a:br>
              <a:rPr lang="en-US" sz="4100" dirty="0"/>
            </a:br>
            <a:r>
              <a:rPr lang="en-US" sz="4100" dirty="0"/>
              <a:t>What wellness practices do you already use? </a:t>
            </a:r>
          </a:p>
        </p:txBody>
      </p:sp>
      <p:cxnSp>
        <p:nvCxnSpPr>
          <p:cNvPr id="23" name="Straight Connector 2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TextBox 5">
            <a:extLst>
              <a:ext uri="{FF2B5EF4-FFF2-40B4-BE49-F238E27FC236}">
                <a16:creationId xmlns:a16="http://schemas.microsoft.com/office/drawing/2014/main" id="{0E6A0CDA-DFF9-077D-9A8E-DE159BD4C274}"/>
              </a:ext>
            </a:extLst>
          </p:cNvPr>
          <p:cNvSpPr txBox="1"/>
          <p:nvPr/>
        </p:nvSpPr>
        <p:spPr>
          <a:xfrm>
            <a:off x="6275912" y="839443"/>
            <a:ext cx="2750070" cy="2585323"/>
          </a:xfrm>
          <a:prstGeom prst="rect">
            <a:avLst/>
          </a:prstGeom>
          <a:noFill/>
        </p:spPr>
        <p:txBody>
          <a:bodyPr wrap="square" rtlCol="0">
            <a:spAutoFit/>
          </a:bodyPr>
          <a:lstStyle/>
          <a:p>
            <a:r>
              <a:rPr lang="en-US" dirty="0"/>
              <a:t>Next CFE workshop on Pedagogies of Care:</a:t>
            </a:r>
          </a:p>
          <a:p>
            <a:r>
              <a:rPr lang="en-US" b="0" i="0" u="none" strike="noStrike" dirty="0">
                <a:solidFill>
                  <a:srgbClr val="006A4D"/>
                </a:solidFill>
                <a:effectLst/>
                <a:latin typeface="Lucida Grande"/>
                <a:hlinkClick r:id="rId3"/>
              </a:rPr>
              <a:t>“Designing with (and for) Care: Lessons from the Cleveland Teaching Collaborative Community of Practice</a:t>
            </a:r>
            <a:r>
              <a:rPr lang="en-US" dirty="0">
                <a:solidFill>
                  <a:srgbClr val="006A4D"/>
                </a:solidFill>
                <a:latin typeface="Lucida Grande"/>
              </a:rPr>
              <a:t>“ </a:t>
            </a:r>
          </a:p>
          <a:p>
            <a:endParaRPr lang="en-US" dirty="0">
              <a:solidFill>
                <a:srgbClr val="006A4D"/>
              </a:solidFill>
              <a:latin typeface="Lucida Grande"/>
            </a:endParaRPr>
          </a:p>
          <a:p>
            <a:r>
              <a:rPr lang="en-US" dirty="0"/>
              <a:t>4/18 at 11:30 via Zoom</a:t>
            </a:r>
          </a:p>
        </p:txBody>
      </p:sp>
    </p:spTree>
    <p:extLst>
      <p:ext uri="{BB962C8B-B14F-4D97-AF65-F5344CB8AC3E}">
        <p14:creationId xmlns:p14="http://schemas.microsoft.com/office/powerpoint/2010/main" val="42939372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92</TotalTime>
  <Words>533</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Avenir Next LT Pro</vt:lpstr>
      <vt:lpstr>Lucida Grande</vt:lpstr>
      <vt:lpstr>Times New Roman</vt:lpstr>
      <vt:lpstr>Trebuchet MS</vt:lpstr>
      <vt:lpstr>Wingdings 3</vt:lpstr>
      <vt:lpstr>Facet</vt:lpstr>
      <vt:lpstr>Care &amp; Wellness in your Syllabus</vt:lpstr>
      <vt:lpstr>CSU Resources for Syllabus Statements</vt:lpstr>
      <vt:lpstr>How do you imagine wellness as part of your teaching?</vt:lpstr>
      <vt:lpstr>Syllabus Wellness Statements</vt:lpstr>
      <vt:lpstr>Nicole Gonzalez van Cleve</vt:lpstr>
      <vt:lpstr>Content &amp; Care Strategies for your class </vt:lpstr>
      <vt:lpstr>Questions &amp; Sharing   What wellness practices do you already use?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&amp; Wellness in your Syllabus</dc:title>
  <dc:creator>Shelley E Rose</dc:creator>
  <cp:lastModifiedBy>Shelley E Rose</cp:lastModifiedBy>
  <cp:revision>1</cp:revision>
  <dcterms:created xsi:type="dcterms:W3CDTF">2023-03-23T14:27:36Z</dcterms:created>
  <dcterms:modified xsi:type="dcterms:W3CDTF">2023-04-04T02:35:28Z</dcterms:modified>
</cp:coreProperties>
</file>