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1BC545-6BFD-4239-A580-C05F90FB4C11}" v="15" dt="2023-03-16T17:52:57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lley E Rose" userId="af919338-6342-4600-b0ec-cbc2a74b6be0" providerId="ADAL" clId="{BA1BC545-6BFD-4239-A580-C05F90FB4C11}"/>
    <pc:docChg chg="undo custSel addSld modSld addMainMaster delMainMaster">
      <pc:chgData name="Shelley E Rose" userId="af919338-6342-4600-b0ec-cbc2a74b6be0" providerId="ADAL" clId="{BA1BC545-6BFD-4239-A580-C05F90FB4C11}" dt="2023-03-16T17:53:21.638" v="1517" actId="5793"/>
      <pc:docMkLst>
        <pc:docMk/>
      </pc:docMkLst>
      <pc:sldChg chg="addSp delSp modSp new mod setBg modClrScheme chgLayout">
        <pc:chgData name="Shelley E Rose" userId="af919338-6342-4600-b0ec-cbc2a74b6be0" providerId="ADAL" clId="{BA1BC545-6BFD-4239-A580-C05F90FB4C11}" dt="2023-02-16T15:50:37.479" v="1401" actId="20577"/>
        <pc:sldMkLst>
          <pc:docMk/>
          <pc:sldMk cId="2171158089" sldId="256"/>
        </pc:sldMkLst>
        <pc:spChg chg="mod">
          <ac:chgData name="Shelley E Rose" userId="af919338-6342-4600-b0ec-cbc2a74b6be0" providerId="ADAL" clId="{BA1BC545-6BFD-4239-A580-C05F90FB4C11}" dt="2023-02-15T17:27:21.911" v="205" actId="26606"/>
          <ac:spMkLst>
            <pc:docMk/>
            <pc:sldMk cId="2171158089" sldId="256"/>
            <ac:spMk id="2" creationId="{764DD189-A787-4617-84D3-FC83C42C8720}"/>
          </ac:spMkLst>
        </pc:spChg>
        <pc:spChg chg="mod">
          <ac:chgData name="Shelley E Rose" userId="af919338-6342-4600-b0ec-cbc2a74b6be0" providerId="ADAL" clId="{BA1BC545-6BFD-4239-A580-C05F90FB4C11}" dt="2023-02-16T15:50:37.479" v="1401" actId="20577"/>
          <ac:spMkLst>
            <pc:docMk/>
            <pc:sldMk cId="2171158089" sldId="256"/>
            <ac:spMk id="3" creationId="{BC7A7467-1F18-881D-CF69-F78BE7DFEFA8}"/>
          </ac:spMkLst>
        </pc:spChg>
        <pc:spChg chg="add del">
          <ac:chgData name="Shelley E Rose" userId="af919338-6342-4600-b0ec-cbc2a74b6be0" providerId="ADAL" clId="{BA1BC545-6BFD-4239-A580-C05F90FB4C11}" dt="2023-02-15T17:27:21.911" v="205" actId="26606"/>
          <ac:spMkLst>
            <pc:docMk/>
            <pc:sldMk cId="2171158089" sldId="256"/>
            <ac:spMk id="9" creationId="{55666830-9A19-4E01-8505-D6C7F9AC5665}"/>
          </ac:spMkLst>
        </pc:spChg>
        <pc:spChg chg="add del">
          <ac:chgData name="Shelley E Rose" userId="af919338-6342-4600-b0ec-cbc2a74b6be0" providerId="ADAL" clId="{BA1BC545-6BFD-4239-A580-C05F90FB4C11}" dt="2023-02-15T17:27:21.911" v="205" actId="26606"/>
          <ac:spMkLst>
            <pc:docMk/>
            <pc:sldMk cId="2171158089" sldId="256"/>
            <ac:spMk id="11" creationId="{AE9FC877-7FB6-4D22-9988-35420644E202}"/>
          </ac:spMkLst>
        </pc:spChg>
        <pc:spChg chg="add del">
          <ac:chgData name="Shelley E Rose" userId="af919338-6342-4600-b0ec-cbc2a74b6be0" providerId="ADAL" clId="{BA1BC545-6BFD-4239-A580-C05F90FB4C11}" dt="2023-02-15T17:27:21.911" v="205" actId="26606"/>
          <ac:spMkLst>
            <pc:docMk/>
            <pc:sldMk cId="2171158089" sldId="256"/>
            <ac:spMk id="13" creationId="{E41809D1-F12E-46BB-B804-5F209D325E8B}"/>
          </ac:spMkLst>
        </pc:spChg>
        <pc:spChg chg="add del">
          <ac:chgData name="Shelley E Rose" userId="af919338-6342-4600-b0ec-cbc2a74b6be0" providerId="ADAL" clId="{BA1BC545-6BFD-4239-A580-C05F90FB4C11}" dt="2023-02-15T17:27:21.911" v="205" actId="26606"/>
          <ac:spMkLst>
            <pc:docMk/>
            <pc:sldMk cId="2171158089" sldId="256"/>
            <ac:spMk id="15" creationId="{AF2F604E-43BE-4DC3-B983-E071523364F8}"/>
          </ac:spMkLst>
        </pc:spChg>
        <pc:spChg chg="add del">
          <ac:chgData name="Shelley E Rose" userId="af919338-6342-4600-b0ec-cbc2a74b6be0" providerId="ADAL" clId="{BA1BC545-6BFD-4239-A580-C05F90FB4C11}" dt="2023-02-15T17:27:21.911" v="205" actId="26606"/>
          <ac:spMkLst>
            <pc:docMk/>
            <pc:sldMk cId="2171158089" sldId="256"/>
            <ac:spMk id="17" creationId="{08C9B587-E65E-4B52-B37C-ABEBB6E87928}"/>
          </ac:spMkLst>
        </pc:spChg>
        <pc:spChg chg="add del">
          <ac:chgData name="Shelley E Rose" userId="af919338-6342-4600-b0ec-cbc2a74b6be0" providerId="ADAL" clId="{BA1BC545-6BFD-4239-A580-C05F90FB4C11}" dt="2023-02-15T17:27:14.197" v="198" actId="26606"/>
          <ac:spMkLst>
            <pc:docMk/>
            <pc:sldMk cId="2171158089" sldId="256"/>
            <ac:spMk id="22" creationId="{297F7562-DBE2-4729-835D-1486BBB4373A}"/>
          </ac:spMkLst>
        </pc:spChg>
        <pc:spChg chg="add del">
          <ac:chgData name="Shelley E Rose" userId="af919338-6342-4600-b0ec-cbc2a74b6be0" providerId="ADAL" clId="{BA1BC545-6BFD-4239-A580-C05F90FB4C11}" dt="2023-02-15T17:27:14.197" v="198" actId="26606"/>
          <ac:spMkLst>
            <pc:docMk/>
            <pc:sldMk cId="2171158089" sldId="256"/>
            <ac:spMk id="24" creationId="{DCE0245F-7D4D-413E-940B-1D9D9A171161}"/>
          </ac:spMkLst>
        </pc:spChg>
        <pc:spChg chg="add del">
          <ac:chgData name="Shelley E Rose" userId="af919338-6342-4600-b0ec-cbc2a74b6be0" providerId="ADAL" clId="{BA1BC545-6BFD-4239-A580-C05F90FB4C11}" dt="2023-02-15T17:27:20.156" v="200" actId="26606"/>
          <ac:spMkLst>
            <pc:docMk/>
            <pc:sldMk cId="2171158089" sldId="256"/>
            <ac:spMk id="28" creationId="{3B083774-A903-4B1B-BC6A-94C1F048E82B}"/>
          </ac:spMkLst>
        </pc:spChg>
        <pc:spChg chg="add del">
          <ac:chgData name="Shelley E Rose" userId="af919338-6342-4600-b0ec-cbc2a74b6be0" providerId="ADAL" clId="{BA1BC545-6BFD-4239-A580-C05F90FB4C11}" dt="2023-02-15T17:27:20.156" v="200" actId="26606"/>
          <ac:spMkLst>
            <pc:docMk/>
            <pc:sldMk cId="2171158089" sldId="256"/>
            <ac:spMk id="31" creationId="{BB3B2C43-5E36-4768-8319-6752D24B47E9}"/>
          </ac:spMkLst>
        </pc:spChg>
        <pc:spChg chg="add del">
          <ac:chgData name="Shelley E Rose" userId="af919338-6342-4600-b0ec-cbc2a74b6be0" providerId="ADAL" clId="{BA1BC545-6BFD-4239-A580-C05F90FB4C11}" dt="2023-02-15T17:27:20.156" v="200" actId="26606"/>
          <ac:spMkLst>
            <pc:docMk/>
            <pc:sldMk cId="2171158089" sldId="256"/>
            <ac:spMk id="33" creationId="{B044326E-7BB3-4929-BE33-05CA64DBB248}"/>
          </ac:spMkLst>
        </pc:spChg>
        <pc:spChg chg="add del">
          <ac:chgData name="Shelley E Rose" userId="af919338-6342-4600-b0ec-cbc2a74b6be0" providerId="ADAL" clId="{BA1BC545-6BFD-4239-A580-C05F90FB4C11}" dt="2023-02-15T17:27:20.156" v="200" actId="26606"/>
          <ac:spMkLst>
            <pc:docMk/>
            <pc:sldMk cId="2171158089" sldId="256"/>
            <ac:spMk id="34" creationId="{731CF4E0-AA2D-43CA-A528-C52FB158244A}"/>
          </ac:spMkLst>
        </pc:spChg>
        <pc:spChg chg="add del">
          <ac:chgData name="Shelley E Rose" userId="af919338-6342-4600-b0ec-cbc2a74b6be0" providerId="ADAL" clId="{BA1BC545-6BFD-4239-A580-C05F90FB4C11}" dt="2023-02-15T17:27:21.422" v="202" actId="26606"/>
          <ac:spMkLst>
            <pc:docMk/>
            <pc:sldMk cId="2171158089" sldId="256"/>
            <ac:spMk id="36" creationId="{EA3B6404-C37D-4FE3-8124-9FC5ECE56273}"/>
          </ac:spMkLst>
        </pc:spChg>
        <pc:spChg chg="add del">
          <ac:chgData name="Shelley E Rose" userId="af919338-6342-4600-b0ec-cbc2a74b6be0" providerId="ADAL" clId="{BA1BC545-6BFD-4239-A580-C05F90FB4C11}" dt="2023-02-15T17:27:21.836" v="204" actId="26606"/>
          <ac:spMkLst>
            <pc:docMk/>
            <pc:sldMk cId="2171158089" sldId="256"/>
            <ac:spMk id="41" creationId="{297F7562-DBE2-4729-835D-1486BBB4373A}"/>
          </ac:spMkLst>
        </pc:spChg>
        <pc:spChg chg="add del">
          <ac:chgData name="Shelley E Rose" userId="af919338-6342-4600-b0ec-cbc2a74b6be0" providerId="ADAL" clId="{BA1BC545-6BFD-4239-A580-C05F90FB4C11}" dt="2023-02-15T17:27:21.836" v="204" actId="26606"/>
          <ac:spMkLst>
            <pc:docMk/>
            <pc:sldMk cId="2171158089" sldId="256"/>
            <ac:spMk id="42" creationId="{DCE0245F-7D4D-413E-940B-1D9D9A171161}"/>
          </ac:spMkLst>
        </pc:spChg>
        <pc:spChg chg="add">
          <ac:chgData name="Shelley E Rose" userId="af919338-6342-4600-b0ec-cbc2a74b6be0" providerId="ADAL" clId="{BA1BC545-6BFD-4239-A580-C05F90FB4C11}" dt="2023-02-15T17:27:21.911" v="205" actId="26606"/>
          <ac:spMkLst>
            <pc:docMk/>
            <pc:sldMk cId="2171158089" sldId="256"/>
            <ac:spMk id="46" creationId="{BB3B2C43-5E36-4768-8319-6752D24B47E9}"/>
          </ac:spMkLst>
        </pc:spChg>
        <pc:spChg chg="add">
          <ac:chgData name="Shelley E Rose" userId="af919338-6342-4600-b0ec-cbc2a74b6be0" providerId="ADAL" clId="{BA1BC545-6BFD-4239-A580-C05F90FB4C11}" dt="2023-02-15T17:27:21.911" v="205" actId="26606"/>
          <ac:spMkLst>
            <pc:docMk/>
            <pc:sldMk cId="2171158089" sldId="256"/>
            <ac:spMk id="47" creationId="{B044326E-7BB3-4929-BE33-05CA64DBB248}"/>
          </ac:spMkLst>
        </pc:spChg>
        <pc:spChg chg="add">
          <ac:chgData name="Shelley E Rose" userId="af919338-6342-4600-b0ec-cbc2a74b6be0" providerId="ADAL" clId="{BA1BC545-6BFD-4239-A580-C05F90FB4C11}" dt="2023-02-15T17:27:21.911" v="205" actId="26606"/>
          <ac:spMkLst>
            <pc:docMk/>
            <pc:sldMk cId="2171158089" sldId="256"/>
            <ac:spMk id="48" creationId="{731CF4E0-AA2D-43CA-A528-C52FB158244A}"/>
          </ac:spMkLst>
        </pc:spChg>
        <pc:spChg chg="add">
          <ac:chgData name="Shelley E Rose" userId="af919338-6342-4600-b0ec-cbc2a74b6be0" providerId="ADAL" clId="{BA1BC545-6BFD-4239-A580-C05F90FB4C11}" dt="2023-02-15T17:27:21.911" v="205" actId="26606"/>
          <ac:spMkLst>
            <pc:docMk/>
            <pc:sldMk cId="2171158089" sldId="256"/>
            <ac:spMk id="49" creationId="{3B083774-A903-4B1B-BC6A-94C1F048E82B}"/>
          </ac:spMkLst>
        </pc:spChg>
        <pc:grpChg chg="add del">
          <ac:chgData name="Shelley E Rose" userId="af919338-6342-4600-b0ec-cbc2a74b6be0" providerId="ADAL" clId="{BA1BC545-6BFD-4239-A580-C05F90FB4C11}" dt="2023-02-15T17:27:14.197" v="198" actId="26606"/>
          <ac:grpSpMkLst>
            <pc:docMk/>
            <pc:sldMk cId="2171158089" sldId="256"/>
            <ac:grpSpMk id="26" creationId="{5BB11B77-16CE-4796-9677-F0ED67FCEC1B}"/>
          </ac:grpSpMkLst>
        </pc:grpChg>
        <pc:grpChg chg="add del">
          <ac:chgData name="Shelley E Rose" userId="af919338-6342-4600-b0ec-cbc2a74b6be0" providerId="ADAL" clId="{BA1BC545-6BFD-4239-A580-C05F90FB4C11}" dt="2023-02-15T17:27:21.836" v="204" actId="26606"/>
          <ac:grpSpMkLst>
            <pc:docMk/>
            <pc:sldMk cId="2171158089" sldId="256"/>
            <ac:grpSpMk id="43" creationId="{5BB11B77-16CE-4796-9677-F0ED67FCEC1B}"/>
          </ac:grpSpMkLst>
        </pc:grpChg>
        <pc:picChg chg="add mod ord">
          <ac:chgData name="Shelley E Rose" userId="af919338-6342-4600-b0ec-cbc2a74b6be0" providerId="ADAL" clId="{BA1BC545-6BFD-4239-A580-C05F90FB4C11}" dt="2023-02-15T17:27:21.911" v="205" actId="26606"/>
          <ac:picMkLst>
            <pc:docMk/>
            <pc:sldMk cId="2171158089" sldId="256"/>
            <ac:picMk id="4" creationId="{0CB90024-6550-DCF7-3D66-8B6588DA88D8}"/>
          </ac:picMkLst>
        </pc:picChg>
        <pc:cxnChg chg="add del">
          <ac:chgData name="Shelley E Rose" userId="af919338-6342-4600-b0ec-cbc2a74b6be0" providerId="ADAL" clId="{BA1BC545-6BFD-4239-A580-C05F90FB4C11}" dt="2023-02-15T17:27:20.156" v="200" actId="26606"/>
          <ac:cxnSpMkLst>
            <pc:docMk/>
            <pc:sldMk cId="2171158089" sldId="256"/>
            <ac:cxnSpMk id="30" creationId="{5D5FB189-1F48-4A47-B036-6AF7E11A8E7B}"/>
          </ac:cxnSpMkLst>
        </pc:cxnChg>
        <pc:cxnChg chg="add del">
          <ac:chgData name="Shelley E Rose" userId="af919338-6342-4600-b0ec-cbc2a74b6be0" providerId="ADAL" clId="{BA1BC545-6BFD-4239-A580-C05F90FB4C11}" dt="2023-02-15T17:27:20.156" v="200" actId="26606"/>
          <ac:cxnSpMkLst>
            <pc:docMk/>
            <pc:sldMk cId="2171158089" sldId="256"/>
            <ac:cxnSpMk id="32" creationId="{C5B335DD-3163-4EC5-8B6B-2AB53E64D11A}"/>
          </ac:cxnSpMkLst>
        </pc:cxnChg>
        <pc:cxnChg chg="add del">
          <ac:chgData name="Shelley E Rose" userId="af919338-6342-4600-b0ec-cbc2a74b6be0" providerId="ADAL" clId="{BA1BC545-6BFD-4239-A580-C05F90FB4C11}" dt="2023-02-15T17:27:21.422" v="202" actId="26606"/>
          <ac:cxnSpMkLst>
            <pc:docMk/>
            <pc:sldMk cId="2171158089" sldId="256"/>
            <ac:cxnSpMk id="37" creationId="{B42E889C-BF1F-40B2-86C2-92153DB7E609}"/>
          </ac:cxnSpMkLst>
        </pc:cxnChg>
        <pc:cxnChg chg="add del">
          <ac:chgData name="Shelley E Rose" userId="af919338-6342-4600-b0ec-cbc2a74b6be0" providerId="ADAL" clId="{BA1BC545-6BFD-4239-A580-C05F90FB4C11}" dt="2023-02-15T17:27:21.422" v="202" actId="26606"/>
          <ac:cxnSpMkLst>
            <pc:docMk/>
            <pc:sldMk cId="2171158089" sldId="256"/>
            <ac:cxnSpMk id="38" creationId="{8557940A-71CE-48E1-BD71-2BEF15613C87}"/>
          </ac:cxnSpMkLst>
        </pc:cxnChg>
        <pc:cxnChg chg="add del">
          <ac:chgData name="Shelley E Rose" userId="af919338-6342-4600-b0ec-cbc2a74b6be0" providerId="ADAL" clId="{BA1BC545-6BFD-4239-A580-C05F90FB4C11}" dt="2023-02-15T17:27:21.422" v="202" actId="26606"/>
          <ac:cxnSpMkLst>
            <pc:docMk/>
            <pc:sldMk cId="2171158089" sldId="256"/>
            <ac:cxnSpMk id="39" creationId="{4777C915-01E5-4C85-B3BF-7BF7CC3FEFE2}"/>
          </ac:cxnSpMkLst>
        </pc:cxnChg>
        <pc:cxnChg chg="add">
          <ac:chgData name="Shelley E Rose" userId="af919338-6342-4600-b0ec-cbc2a74b6be0" providerId="ADAL" clId="{BA1BC545-6BFD-4239-A580-C05F90FB4C11}" dt="2023-02-15T17:27:21.911" v="205" actId="26606"/>
          <ac:cxnSpMkLst>
            <pc:docMk/>
            <pc:sldMk cId="2171158089" sldId="256"/>
            <ac:cxnSpMk id="50" creationId="{5D5FB189-1F48-4A47-B036-6AF7E11A8E7B}"/>
          </ac:cxnSpMkLst>
        </pc:cxnChg>
        <pc:cxnChg chg="add">
          <ac:chgData name="Shelley E Rose" userId="af919338-6342-4600-b0ec-cbc2a74b6be0" providerId="ADAL" clId="{BA1BC545-6BFD-4239-A580-C05F90FB4C11}" dt="2023-02-15T17:27:21.911" v="205" actId="26606"/>
          <ac:cxnSpMkLst>
            <pc:docMk/>
            <pc:sldMk cId="2171158089" sldId="256"/>
            <ac:cxnSpMk id="51" creationId="{C5B335DD-3163-4EC5-8B6B-2AB53E64D11A}"/>
          </ac:cxnSpMkLst>
        </pc:cxnChg>
      </pc:sldChg>
      <pc:sldChg chg="addSp delSp modSp new mod setBg">
        <pc:chgData name="Shelley E Rose" userId="af919338-6342-4600-b0ec-cbc2a74b6be0" providerId="ADAL" clId="{BA1BC545-6BFD-4239-A580-C05F90FB4C11}" dt="2023-02-15T17:28:58.293" v="460" actId="26606"/>
        <pc:sldMkLst>
          <pc:docMk/>
          <pc:sldMk cId="3680625133" sldId="257"/>
        </pc:sldMkLst>
        <pc:spChg chg="mod">
          <ac:chgData name="Shelley E Rose" userId="af919338-6342-4600-b0ec-cbc2a74b6be0" providerId="ADAL" clId="{BA1BC545-6BFD-4239-A580-C05F90FB4C11}" dt="2023-02-15T17:28:58.293" v="460" actId="26606"/>
          <ac:spMkLst>
            <pc:docMk/>
            <pc:sldMk cId="3680625133" sldId="257"/>
            <ac:spMk id="2" creationId="{531F5153-DA00-D421-C06D-DB3A14939921}"/>
          </ac:spMkLst>
        </pc:spChg>
        <pc:spChg chg="add del">
          <ac:chgData name="Shelley E Rose" userId="af919338-6342-4600-b0ec-cbc2a74b6be0" providerId="ADAL" clId="{BA1BC545-6BFD-4239-A580-C05F90FB4C11}" dt="2023-02-15T17:27:49.512" v="238" actId="26606"/>
          <ac:spMkLst>
            <pc:docMk/>
            <pc:sldMk cId="3680625133" sldId="257"/>
            <ac:spMk id="3" creationId="{9203C064-4C2D-D19F-D821-211D034F67FD}"/>
          </ac:spMkLst>
        </pc:spChg>
        <pc:spChg chg="add del">
          <ac:chgData name="Shelley E Rose" userId="af919338-6342-4600-b0ec-cbc2a74b6be0" providerId="ADAL" clId="{BA1BC545-6BFD-4239-A580-C05F90FB4C11}" dt="2023-02-15T17:28:58.293" v="460" actId="26606"/>
          <ac:spMkLst>
            <pc:docMk/>
            <pc:sldMk cId="3680625133" sldId="257"/>
            <ac:spMk id="8" creationId="{DF77EA1D-CD58-47D1-895E-0E74AE5D1508}"/>
          </ac:spMkLst>
        </pc:spChg>
        <pc:spChg chg="add del">
          <ac:chgData name="Shelley E Rose" userId="af919338-6342-4600-b0ec-cbc2a74b6be0" providerId="ADAL" clId="{BA1BC545-6BFD-4239-A580-C05F90FB4C11}" dt="2023-02-15T17:27:49.470" v="237" actId="26606"/>
          <ac:spMkLst>
            <pc:docMk/>
            <pc:sldMk cId="3680625133" sldId="257"/>
            <ac:spMk id="9" creationId="{B551C3B6-A0D6-43F6-9F68-13666CDA5C09}"/>
          </ac:spMkLst>
        </pc:spChg>
        <pc:spChg chg="add del">
          <ac:chgData name="Shelley E Rose" userId="af919338-6342-4600-b0ec-cbc2a74b6be0" providerId="ADAL" clId="{BA1BC545-6BFD-4239-A580-C05F90FB4C11}" dt="2023-02-15T17:28:58.293" v="460" actId="26606"/>
          <ac:spMkLst>
            <pc:docMk/>
            <pc:sldMk cId="3680625133" sldId="257"/>
            <ac:spMk id="10" creationId="{30A2F27B-AF82-4F47-887C-2B4B9878E47C}"/>
          </ac:spMkLst>
        </pc:spChg>
        <pc:spChg chg="add del">
          <ac:chgData name="Shelley E Rose" userId="af919338-6342-4600-b0ec-cbc2a74b6be0" providerId="ADAL" clId="{BA1BC545-6BFD-4239-A580-C05F90FB4C11}" dt="2023-02-15T17:27:49.470" v="237" actId="26606"/>
          <ac:spMkLst>
            <pc:docMk/>
            <pc:sldMk cId="3680625133" sldId="257"/>
            <ac:spMk id="11" creationId="{BB3B2C43-5E36-4768-8319-6752D24B47E9}"/>
          </ac:spMkLst>
        </pc:spChg>
        <pc:spChg chg="add del">
          <ac:chgData name="Shelley E Rose" userId="af919338-6342-4600-b0ec-cbc2a74b6be0" providerId="ADAL" clId="{BA1BC545-6BFD-4239-A580-C05F90FB4C11}" dt="2023-02-15T17:28:58.293" v="460" actId="26606"/>
          <ac:spMkLst>
            <pc:docMk/>
            <pc:sldMk cId="3680625133" sldId="257"/>
            <ac:spMk id="12" creationId="{C73DAA41-976B-4A7A-91F5-FD48E43455A2}"/>
          </ac:spMkLst>
        </pc:spChg>
        <pc:spChg chg="add del">
          <ac:chgData name="Shelley E Rose" userId="af919338-6342-4600-b0ec-cbc2a74b6be0" providerId="ADAL" clId="{BA1BC545-6BFD-4239-A580-C05F90FB4C11}" dt="2023-02-15T17:27:49.470" v="237" actId="26606"/>
          <ac:spMkLst>
            <pc:docMk/>
            <pc:sldMk cId="3680625133" sldId="257"/>
            <ac:spMk id="13" creationId="{B044326E-7BB3-4929-BE33-05CA64DBB248}"/>
          </ac:spMkLst>
        </pc:spChg>
        <pc:spChg chg="add del">
          <ac:chgData name="Shelley E Rose" userId="af919338-6342-4600-b0ec-cbc2a74b6be0" providerId="ADAL" clId="{BA1BC545-6BFD-4239-A580-C05F90FB4C11}" dt="2023-02-15T17:27:49.470" v="237" actId="26606"/>
          <ac:spMkLst>
            <pc:docMk/>
            <pc:sldMk cId="3680625133" sldId="257"/>
            <ac:spMk id="15" creationId="{731CF4E0-AA2D-43CA-A528-C52FB158244A}"/>
          </ac:spMkLst>
        </pc:spChg>
        <pc:spChg chg="add del">
          <ac:chgData name="Shelley E Rose" userId="af919338-6342-4600-b0ec-cbc2a74b6be0" providerId="ADAL" clId="{BA1BC545-6BFD-4239-A580-C05F90FB4C11}" dt="2023-02-15T17:27:49.470" v="237" actId="26606"/>
          <ac:spMkLst>
            <pc:docMk/>
            <pc:sldMk cId="3680625133" sldId="257"/>
            <ac:spMk id="17" creationId="{3B083774-A903-4B1B-BC6A-94C1F048E82B}"/>
          </ac:spMkLst>
        </pc:spChg>
        <pc:spChg chg="add del mod">
          <ac:chgData name="Shelley E Rose" userId="af919338-6342-4600-b0ec-cbc2a74b6be0" providerId="ADAL" clId="{BA1BC545-6BFD-4239-A580-C05F90FB4C11}" dt="2023-02-15T17:28:58.293" v="460" actId="26606"/>
          <ac:spMkLst>
            <pc:docMk/>
            <pc:sldMk cId="3680625133" sldId="257"/>
            <ac:spMk id="23" creationId="{9203C064-4C2D-D19F-D821-211D034F67FD}"/>
          </ac:spMkLst>
        </pc:spChg>
        <pc:spChg chg="add">
          <ac:chgData name="Shelley E Rose" userId="af919338-6342-4600-b0ec-cbc2a74b6be0" providerId="ADAL" clId="{BA1BC545-6BFD-4239-A580-C05F90FB4C11}" dt="2023-02-15T17:28:58.293" v="460" actId="26606"/>
          <ac:spMkLst>
            <pc:docMk/>
            <pc:sldMk cId="3680625133" sldId="257"/>
            <ac:spMk id="29" creationId="{A99D947B-1B59-4322-8CF2-73E813419999}"/>
          </ac:spMkLst>
        </pc:spChg>
        <pc:spChg chg="add">
          <ac:chgData name="Shelley E Rose" userId="af919338-6342-4600-b0ec-cbc2a74b6be0" providerId="ADAL" clId="{BA1BC545-6BFD-4239-A580-C05F90FB4C11}" dt="2023-02-15T17:28:58.293" v="460" actId="26606"/>
          <ac:spMkLst>
            <pc:docMk/>
            <pc:sldMk cId="3680625133" sldId="257"/>
            <ac:spMk id="31" creationId="{D803427E-36C0-4811-BE64-ACF653F6AA93}"/>
          </ac:spMkLst>
        </pc:spChg>
        <pc:spChg chg="add">
          <ac:chgData name="Shelley E Rose" userId="af919338-6342-4600-b0ec-cbc2a74b6be0" providerId="ADAL" clId="{BA1BC545-6BFD-4239-A580-C05F90FB4C11}" dt="2023-02-15T17:28:58.293" v="460" actId="26606"/>
          <ac:spMkLst>
            <pc:docMk/>
            <pc:sldMk cId="3680625133" sldId="257"/>
            <ac:spMk id="33" creationId="{D9231370-89C4-4981-8C91-A3F3D1146CEB}"/>
          </ac:spMkLst>
        </pc:spChg>
        <pc:graphicFrameChg chg="add">
          <ac:chgData name="Shelley E Rose" userId="af919338-6342-4600-b0ec-cbc2a74b6be0" providerId="ADAL" clId="{BA1BC545-6BFD-4239-A580-C05F90FB4C11}" dt="2023-02-15T17:28:58.293" v="460" actId="26606"/>
          <ac:graphicFrameMkLst>
            <pc:docMk/>
            <pc:sldMk cId="3680625133" sldId="257"/>
            <ac:graphicFrameMk id="25" creationId="{A8DE1722-E932-3F7C-EABC-8BA75353F3B7}"/>
          </ac:graphicFrameMkLst>
        </pc:graphicFrameChg>
        <pc:picChg chg="add del">
          <ac:chgData name="Shelley E Rose" userId="af919338-6342-4600-b0ec-cbc2a74b6be0" providerId="ADAL" clId="{BA1BC545-6BFD-4239-A580-C05F90FB4C11}" dt="2023-02-15T17:27:49.470" v="237" actId="26606"/>
          <ac:picMkLst>
            <pc:docMk/>
            <pc:sldMk cId="3680625133" sldId="257"/>
            <ac:picMk id="5" creationId="{A20DD8C6-80B4-A3B6-13C5-208E5C6D30EA}"/>
          </ac:picMkLst>
        </pc:picChg>
        <pc:cxnChg chg="add del">
          <ac:chgData name="Shelley E Rose" userId="af919338-6342-4600-b0ec-cbc2a74b6be0" providerId="ADAL" clId="{BA1BC545-6BFD-4239-A580-C05F90FB4C11}" dt="2023-02-15T17:28:58.293" v="460" actId="26606"/>
          <ac:cxnSpMkLst>
            <pc:docMk/>
            <pc:sldMk cId="3680625133" sldId="257"/>
            <ac:cxnSpMk id="14" creationId="{5E5F5C0F-87CD-40D8-AD4B-452395E321E7}"/>
          </ac:cxnSpMkLst>
        </pc:cxnChg>
        <pc:cxnChg chg="add del">
          <ac:chgData name="Shelley E Rose" userId="af919338-6342-4600-b0ec-cbc2a74b6be0" providerId="ADAL" clId="{BA1BC545-6BFD-4239-A580-C05F90FB4C11}" dt="2023-02-15T17:28:58.293" v="460" actId="26606"/>
          <ac:cxnSpMkLst>
            <pc:docMk/>
            <pc:sldMk cId="3680625133" sldId="257"/>
            <ac:cxnSpMk id="16" creationId="{E4F40788-FC62-4F28-9E98-39731231742E}"/>
          </ac:cxnSpMkLst>
        </pc:cxnChg>
        <pc:cxnChg chg="add del">
          <ac:chgData name="Shelley E Rose" userId="af919338-6342-4600-b0ec-cbc2a74b6be0" providerId="ADAL" clId="{BA1BC545-6BFD-4239-A580-C05F90FB4C11}" dt="2023-02-15T17:27:49.470" v="237" actId="26606"/>
          <ac:cxnSpMkLst>
            <pc:docMk/>
            <pc:sldMk cId="3680625133" sldId="257"/>
            <ac:cxnSpMk id="19" creationId="{5D5FB189-1F48-4A47-B036-6AF7E11A8E7B}"/>
          </ac:cxnSpMkLst>
        </pc:cxnChg>
        <pc:cxnChg chg="add del">
          <ac:chgData name="Shelley E Rose" userId="af919338-6342-4600-b0ec-cbc2a74b6be0" providerId="ADAL" clId="{BA1BC545-6BFD-4239-A580-C05F90FB4C11}" dt="2023-02-15T17:27:49.470" v="237" actId="26606"/>
          <ac:cxnSpMkLst>
            <pc:docMk/>
            <pc:sldMk cId="3680625133" sldId="257"/>
            <ac:cxnSpMk id="21" creationId="{C5B335DD-3163-4EC5-8B6B-2AB53E64D11A}"/>
          </ac:cxnSpMkLst>
        </pc:cxnChg>
        <pc:cxnChg chg="add">
          <ac:chgData name="Shelley E Rose" userId="af919338-6342-4600-b0ec-cbc2a74b6be0" providerId="ADAL" clId="{BA1BC545-6BFD-4239-A580-C05F90FB4C11}" dt="2023-02-15T17:28:58.293" v="460" actId="26606"/>
          <ac:cxnSpMkLst>
            <pc:docMk/>
            <pc:sldMk cId="3680625133" sldId="257"/>
            <ac:cxnSpMk id="35" creationId="{474D4826-9FF4-4E17-AB42-146B76BD3223}"/>
          </ac:cxnSpMkLst>
        </pc:cxnChg>
        <pc:cxnChg chg="add">
          <ac:chgData name="Shelley E Rose" userId="af919338-6342-4600-b0ec-cbc2a74b6be0" providerId="ADAL" clId="{BA1BC545-6BFD-4239-A580-C05F90FB4C11}" dt="2023-02-15T17:28:58.293" v="460" actId="26606"/>
          <ac:cxnSpMkLst>
            <pc:docMk/>
            <pc:sldMk cId="3680625133" sldId="257"/>
            <ac:cxnSpMk id="37" creationId="{C5873965-CEB2-46E1-951E-037689B07891}"/>
          </ac:cxnSpMkLst>
        </pc:cxnChg>
      </pc:sldChg>
      <pc:sldChg chg="addSp delSp modSp new mod modClrScheme chgLayout">
        <pc:chgData name="Shelley E Rose" userId="af919338-6342-4600-b0ec-cbc2a74b6be0" providerId="ADAL" clId="{BA1BC545-6BFD-4239-A580-C05F90FB4C11}" dt="2023-03-16T17:53:21.638" v="1517" actId="5793"/>
        <pc:sldMkLst>
          <pc:docMk/>
          <pc:sldMk cId="328321939" sldId="258"/>
        </pc:sldMkLst>
        <pc:spChg chg="mod ord">
          <ac:chgData name="Shelley E Rose" userId="af919338-6342-4600-b0ec-cbc2a74b6be0" providerId="ADAL" clId="{BA1BC545-6BFD-4239-A580-C05F90FB4C11}" dt="2023-02-15T17:30:11.319" v="669" actId="700"/>
          <ac:spMkLst>
            <pc:docMk/>
            <pc:sldMk cId="328321939" sldId="258"/>
            <ac:spMk id="2" creationId="{C4AF93DD-5D92-D37A-E156-B521CBA6DE68}"/>
          </ac:spMkLst>
        </pc:spChg>
        <pc:spChg chg="del mod ord">
          <ac:chgData name="Shelley E Rose" userId="af919338-6342-4600-b0ec-cbc2a74b6be0" providerId="ADAL" clId="{BA1BC545-6BFD-4239-A580-C05F90FB4C11}" dt="2023-02-15T17:30:06.220" v="668" actId="700"/>
          <ac:spMkLst>
            <pc:docMk/>
            <pc:sldMk cId="328321939" sldId="258"/>
            <ac:spMk id="3" creationId="{49BCC207-3CDC-368D-3901-DBA390BCB11E}"/>
          </ac:spMkLst>
        </pc:spChg>
        <pc:spChg chg="add del mod ord">
          <ac:chgData name="Shelley E Rose" userId="af919338-6342-4600-b0ec-cbc2a74b6be0" providerId="ADAL" clId="{BA1BC545-6BFD-4239-A580-C05F90FB4C11}" dt="2023-02-15T17:30:11.319" v="669" actId="700"/>
          <ac:spMkLst>
            <pc:docMk/>
            <pc:sldMk cId="328321939" sldId="258"/>
            <ac:spMk id="4" creationId="{8D830049-9818-7B86-8EFF-F84B82D5275C}"/>
          </ac:spMkLst>
        </pc:spChg>
        <pc:spChg chg="add del mod ord">
          <ac:chgData name="Shelley E Rose" userId="af919338-6342-4600-b0ec-cbc2a74b6be0" providerId="ADAL" clId="{BA1BC545-6BFD-4239-A580-C05F90FB4C11}" dt="2023-02-15T17:30:11.319" v="669" actId="700"/>
          <ac:spMkLst>
            <pc:docMk/>
            <pc:sldMk cId="328321939" sldId="258"/>
            <ac:spMk id="5" creationId="{882F01BB-9580-4131-BE79-CEABE48E58A4}"/>
          </ac:spMkLst>
        </pc:spChg>
        <pc:spChg chg="add mod ord">
          <ac:chgData name="Shelley E Rose" userId="af919338-6342-4600-b0ec-cbc2a74b6be0" providerId="ADAL" clId="{BA1BC545-6BFD-4239-A580-C05F90FB4C11}" dt="2023-02-15T17:30:13.803" v="676" actId="20577"/>
          <ac:spMkLst>
            <pc:docMk/>
            <pc:sldMk cId="328321939" sldId="258"/>
            <ac:spMk id="6" creationId="{CDAEB8EB-C537-85FC-E740-88CB23ED6D33}"/>
          </ac:spMkLst>
        </pc:spChg>
        <pc:spChg chg="add del mod ord">
          <ac:chgData name="Shelley E Rose" userId="af919338-6342-4600-b0ec-cbc2a74b6be0" providerId="ADAL" clId="{BA1BC545-6BFD-4239-A580-C05F90FB4C11}" dt="2023-03-16T17:52:58.598" v="1471" actId="27636"/>
          <ac:spMkLst>
            <pc:docMk/>
            <pc:sldMk cId="328321939" sldId="258"/>
            <ac:spMk id="7" creationId="{0A22E11D-F633-723B-95AE-6FD40FE852E5}"/>
          </ac:spMkLst>
        </pc:spChg>
        <pc:spChg chg="add mod ord">
          <ac:chgData name="Shelley E Rose" userId="af919338-6342-4600-b0ec-cbc2a74b6be0" providerId="ADAL" clId="{BA1BC545-6BFD-4239-A580-C05F90FB4C11}" dt="2023-02-15T17:30:19.906" v="687" actId="20577"/>
          <ac:spMkLst>
            <pc:docMk/>
            <pc:sldMk cId="328321939" sldId="258"/>
            <ac:spMk id="8" creationId="{652631E6-F10C-3016-79B4-B3F2C87E1FC3}"/>
          </ac:spMkLst>
        </pc:spChg>
        <pc:spChg chg="add mod ord">
          <ac:chgData name="Shelley E Rose" userId="af919338-6342-4600-b0ec-cbc2a74b6be0" providerId="ADAL" clId="{BA1BC545-6BFD-4239-A580-C05F90FB4C11}" dt="2023-03-16T17:53:21.638" v="1517" actId="5793"/>
          <ac:spMkLst>
            <pc:docMk/>
            <pc:sldMk cId="328321939" sldId="258"/>
            <ac:spMk id="9" creationId="{342ED751-78CD-5913-B0BA-A8472BBBC76A}"/>
          </ac:spMkLst>
        </pc:spChg>
        <pc:graphicFrameChg chg="add del">
          <ac:chgData name="Shelley E Rose" userId="af919338-6342-4600-b0ec-cbc2a74b6be0" providerId="ADAL" clId="{BA1BC545-6BFD-4239-A580-C05F90FB4C11}" dt="2023-03-16T17:51:51.767" v="1403" actId="26606"/>
          <ac:graphicFrameMkLst>
            <pc:docMk/>
            <pc:sldMk cId="328321939" sldId="258"/>
            <ac:graphicFrameMk id="11" creationId="{9BB34BC0-D010-80B8-9036-4F088ED2A2B4}"/>
          </ac:graphicFrameMkLst>
        </pc:graphicFrameChg>
        <pc:graphicFrameChg chg="add del">
          <ac:chgData name="Shelley E Rose" userId="af919338-6342-4600-b0ec-cbc2a74b6be0" providerId="ADAL" clId="{BA1BC545-6BFD-4239-A580-C05F90FB4C11}" dt="2023-03-16T17:51:54.244" v="1405" actId="26606"/>
          <ac:graphicFrameMkLst>
            <pc:docMk/>
            <pc:sldMk cId="328321939" sldId="258"/>
            <ac:graphicFrameMk id="13" creationId="{3A376C7E-9BA4-C4E2-027A-036C3976A9EA}"/>
          </ac:graphicFrameMkLst>
        </pc:graphicFrameChg>
        <pc:graphicFrameChg chg="add del">
          <ac:chgData name="Shelley E Rose" userId="af919338-6342-4600-b0ec-cbc2a74b6be0" providerId="ADAL" clId="{BA1BC545-6BFD-4239-A580-C05F90FB4C11}" dt="2023-03-16T17:51:56.967" v="1407" actId="26606"/>
          <ac:graphicFrameMkLst>
            <pc:docMk/>
            <pc:sldMk cId="328321939" sldId="258"/>
            <ac:graphicFrameMk id="15" creationId="{0F7278BD-620F-37B2-354B-87883B9A4DE9}"/>
          </ac:graphicFrameMkLst>
        </pc:graphicFrameChg>
      </pc:sldChg>
      <pc:sldChg chg="addSp delSp modSp new mod modClrScheme chgLayout">
        <pc:chgData name="Shelley E Rose" userId="af919338-6342-4600-b0ec-cbc2a74b6be0" providerId="ADAL" clId="{BA1BC545-6BFD-4239-A580-C05F90FB4C11}" dt="2023-02-16T15:50:15.925" v="1372" actId="20577"/>
        <pc:sldMkLst>
          <pc:docMk/>
          <pc:sldMk cId="3536268285" sldId="259"/>
        </pc:sldMkLst>
        <pc:spChg chg="del mod ord">
          <ac:chgData name="Shelley E Rose" userId="af919338-6342-4600-b0ec-cbc2a74b6be0" providerId="ADAL" clId="{BA1BC545-6BFD-4239-A580-C05F90FB4C11}" dt="2023-02-16T15:36:19.332" v="1230" actId="700"/>
          <ac:spMkLst>
            <pc:docMk/>
            <pc:sldMk cId="3536268285" sldId="259"/>
            <ac:spMk id="2" creationId="{1C95EF03-2F9F-9B64-180E-79ED91A5FD68}"/>
          </ac:spMkLst>
        </pc:spChg>
        <pc:spChg chg="del mod">
          <ac:chgData name="Shelley E Rose" userId="af919338-6342-4600-b0ec-cbc2a74b6be0" providerId="ADAL" clId="{BA1BC545-6BFD-4239-A580-C05F90FB4C11}" dt="2023-02-16T15:36:19.332" v="1230" actId="700"/>
          <ac:spMkLst>
            <pc:docMk/>
            <pc:sldMk cId="3536268285" sldId="259"/>
            <ac:spMk id="3" creationId="{317692F2-6B74-4344-C0A6-3DC29CC2877E}"/>
          </ac:spMkLst>
        </pc:spChg>
        <pc:spChg chg="del mod ord">
          <ac:chgData name="Shelley E Rose" userId="af919338-6342-4600-b0ec-cbc2a74b6be0" providerId="ADAL" clId="{BA1BC545-6BFD-4239-A580-C05F90FB4C11}" dt="2023-02-16T15:36:19.332" v="1230" actId="700"/>
          <ac:spMkLst>
            <pc:docMk/>
            <pc:sldMk cId="3536268285" sldId="259"/>
            <ac:spMk id="4" creationId="{D2BFEBF4-C461-0F51-1237-0CD31C58D66E}"/>
          </ac:spMkLst>
        </pc:spChg>
        <pc:spChg chg="del">
          <ac:chgData name="Shelley E Rose" userId="af919338-6342-4600-b0ec-cbc2a74b6be0" providerId="ADAL" clId="{BA1BC545-6BFD-4239-A580-C05F90FB4C11}" dt="2023-02-16T15:36:19.332" v="1230" actId="700"/>
          <ac:spMkLst>
            <pc:docMk/>
            <pc:sldMk cId="3536268285" sldId="259"/>
            <ac:spMk id="5" creationId="{27591DFD-0DE4-A5A7-2CAD-A7D92663C5DC}"/>
          </ac:spMkLst>
        </pc:spChg>
        <pc:spChg chg="del">
          <ac:chgData name="Shelley E Rose" userId="af919338-6342-4600-b0ec-cbc2a74b6be0" providerId="ADAL" clId="{BA1BC545-6BFD-4239-A580-C05F90FB4C11}" dt="2023-02-16T15:36:19.332" v="1230" actId="700"/>
          <ac:spMkLst>
            <pc:docMk/>
            <pc:sldMk cId="3536268285" sldId="259"/>
            <ac:spMk id="6" creationId="{4B5409B1-4C3C-90B4-9A1B-D35484D0C19C}"/>
          </ac:spMkLst>
        </pc:spChg>
        <pc:spChg chg="add mod ord">
          <ac:chgData name="Shelley E Rose" userId="af919338-6342-4600-b0ec-cbc2a74b6be0" providerId="ADAL" clId="{BA1BC545-6BFD-4239-A580-C05F90FB4C11}" dt="2023-02-16T15:36:21.800" v="1238" actId="20577"/>
          <ac:spMkLst>
            <pc:docMk/>
            <pc:sldMk cId="3536268285" sldId="259"/>
            <ac:spMk id="7" creationId="{5970E7D5-7B58-58D8-2BC0-D1C05CB9CA6E}"/>
          </ac:spMkLst>
        </pc:spChg>
        <pc:spChg chg="add mod ord">
          <ac:chgData name="Shelley E Rose" userId="af919338-6342-4600-b0ec-cbc2a74b6be0" providerId="ADAL" clId="{BA1BC545-6BFD-4239-A580-C05F90FB4C11}" dt="2023-02-16T15:50:15.925" v="1372" actId="20577"/>
          <ac:spMkLst>
            <pc:docMk/>
            <pc:sldMk cId="3536268285" sldId="259"/>
            <ac:spMk id="8" creationId="{7EDE1306-6F70-3EA6-24B1-388D35EC0403}"/>
          </ac:spMkLst>
        </pc:spChg>
      </pc:sldChg>
      <pc:sldMasterChg chg="del delSldLayout">
        <pc:chgData name="Shelley E Rose" userId="af919338-6342-4600-b0ec-cbc2a74b6be0" providerId="ADAL" clId="{BA1BC545-6BFD-4239-A580-C05F90FB4C11}" dt="2023-02-15T17:17:23.777" v="1" actId="26606"/>
        <pc:sldMasterMkLst>
          <pc:docMk/>
          <pc:sldMasterMk cId="2880425648" sldId="2147483648"/>
        </pc:sldMasterMkLst>
        <pc:sldLayoutChg chg="del">
          <pc:chgData name="Shelley E Rose" userId="af919338-6342-4600-b0ec-cbc2a74b6be0" providerId="ADAL" clId="{BA1BC545-6BFD-4239-A580-C05F90FB4C11}" dt="2023-02-15T17:17:23.777" v="1" actId="26606"/>
          <pc:sldLayoutMkLst>
            <pc:docMk/>
            <pc:sldMasterMk cId="2880425648" sldId="2147483648"/>
            <pc:sldLayoutMk cId="1690658294" sldId="2147483649"/>
          </pc:sldLayoutMkLst>
        </pc:sldLayoutChg>
        <pc:sldLayoutChg chg="del">
          <pc:chgData name="Shelley E Rose" userId="af919338-6342-4600-b0ec-cbc2a74b6be0" providerId="ADAL" clId="{BA1BC545-6BFD-4239-A580-C05F90FB4C11}" dt="2023-02-15T17:17:23.777" v="1" actId="26606"/>
          <pc:sldLayoutMkLst>
            <pc:docMk/>
            <pc:sldMasterMk cId="2880425648" sldId="2147483648"/>
            <pc:sldLayoutMk cId="1932005031" sldId="2147483650"/>
          </pc:sldLayoutMkLst>
        </pc:sldLayoutChg>
        <pc:sldLayoutChg chg="del">
          <pc:chgData name="Shelley E Rose" userId="af919338-6342-4600-b0ec-cbc2a74b6be0" providerId="ADAL" clId="{BA1BC545-6BFD-4239-A580-C05F90FB4C11}" dt="2023-02-15T17:17:23.777" v="1" actId="26606"/>
          <pc:sldLayoutMkLst>
            <pc:docMk/>
            <pc:sldMasterMk cId="2880425648" sldId="2147483648"/>
            <pc:sldLayoutMk cId="3253845504" sldId="2147483651"/>
          </pc:sldLayoutMkLst>
        </pc:sldLayoutChg>
        <pc:sldLayoutChg chg="del">
          <pc:chgData name="Shelley E Rose" userId="af919338-6342-4600-b0ec-cbc2a74b6be0" providerId="ADAL" clId="{BA1BC545-6BFD-4239-A580-C05F90FB4C11}" dt="2023-02-15T17:17:23.777" v="1" actId="26606"/>
          <pc:sldLayoutMkLst>
            <pc:docMk/>
            <pc:sldMasterMk cId="2880425648" sldId="2147483648"/>
            <pc:sldLayoutMk cId="3654162870" sldId="2147483652"/>
          </pc:sldLayoutMkLst>
        </pc:sldLayoutChg>
        <pc:sldLayoutChg chg="del">
          <pc:chgData name="Shelley E Rose" userId="af919338-6342-4600-b0ec-cbc2a74b6be0" providerId="ADAL" clId="{BA1BC545-6BFD-4239-A580-C05F90FB4C11}" dt="2023-02-15T17:17:23.777" v="1" actId="26606"/>
          <pc:sldLayoutMkLst>
            <pc:docMk/>
            <pc:sldMasterMk cId="2880425648" sldId="2147483648"/>
            <pc:sldLayoutMk cId="3028850135" sldId="2147483653"/>
          </pc:sldLayoutMkLst>
        </pc:sldLayoutChg>
        <pc:sldLayoutChg chg="del">
          <pc:chgData name="Shelley E Rose" userId="af919338-6342-4600-b0ec-cbc2a74b6be0" providerId="ADAL" clId="{BA1BC545-6BFD-4239-A580-C05F90FB4C11}" dt="2023-02-15T17:17:23.777" v="1" actId="26606"/>
          <pc:sldLayoutMkLst>
            <pc:docMk/>
            <pc:sldMasterMk cId="2880425648" sldId="2147483648"/>
            <pc:sldLayoutMk cId="2818237845" sldId="2147483654"/>
          </pc:sldLayoutMkLst>
        </pc:sldLayoutChg>
        <pc:sldLayoutChg chg="del">
          <pc:chgData name="Shelley E Rose" userId="af919338-6342-4600-b0ec-cbc2a74b6be0" providerId="ADAL" clId="{BA1BC545-6BFD-4239-A580-C05F90FB4C11}" dt="2023-02-15T17:17:23.777" v="1" actId="26606"/>
          <pc:sldLayoutMkLst>
            <pc:docMk/>
            <pc:sldMasterMk cId="2880425648" sldId="2147483648"/>
            <pc:sldLayoutMk cId="1856140707" sldId="2147483655"/>
          </pc:sldLayoutMkLst>
        </pc:sldLayoutChg>
        <pc:sldLayoutChg chg="del">
          <pc:chgData name="Shelley E Rose" userId="af919338-6342-4600-b0ec-cbc2a74b6be0" providerId="ADAL" clId="{BA1BC545-6BFD-4239-A580-C05F90FB4C11}" dt="2023-02-15T17:17:23.777" v="1" actId="26606"/>
          <pc:sldLayoutMkLst>
            <pc:docMk/>
            <pc:sldMasterMk cId="2880425648" sldId="2147483648"/>
            <pc:sldLayoutMk cId="2843273629" sldId="2147483656"/>
          </pc:sldLayoutMkLst>
        </pc:sldLayoutChg>
        <pc:sldLayoutChg chg="del">
          <pc:chgData name="Shelley E Rose" userId="af919338-6342-4600-b0ec-cbc2a74b6be0" providerId="ADAL" clId="{BA1BC545-6BFD-4239-A580-C05F90FB4C11}" dt="2023-02-15T17:17:23.777" v="1" actId="26606"/>
          <pc:sldLayoutMkLst>
            <pc:docMk/>
            <pc:sldMasterMk cId="2880425648" sldId="2147483648"/>
            <pc:sldLayoutMk cId="1362312403" sldId="2147483657"/>
          </pc:sldLayoutMkLst>
        </pc:sldLayoutChg>
        <pc:sldLayoutChg chg="del">
          <pc:chgData name="Shelley E Rose" userId="af919338-6342-4600-b0ec-cbc2a74b6be0" providerId="ADAL" clId="{BA1BC545-6BFD-4239-A580-C05F90FB4C11}" dt="2023-02-15T17:17:23.777" v="1" actId="26606"/>
          <pc:sldLayoutMkLst>
            <pc:docMk/>
            <pc:sldMasterMk cId="2880425648" sldId="2147483648"/>
            <pc:sldLayoutMk cId="757470173" sldId="2147483658"/>
          </pc:sldLayoutMkLst>
        </pc:sldLayoutChg>
        <pc:sldLayoutChg chg="del">
          <pc:chgData name="Shelley E Rose" userId="af919338-6342-4600-b0ec-cbc2a74b6be0" providerId="ADAL" clId="{BA1BC545-6BFD-4239-A580-C05F90FB4C11}" dt="2023-02-15T17:17:23.777" v="1" actId="26606"/>
          <pc:sldLayoutMkLst>
            <pc:docMk/>
            <pc:sldMasterMk cId="2880425648" sldId="2147483648"/>
            <pc:sldLayoutMk cId="4108766191" sldId="2147483659"/>
          </pc:sldLayoutMkLst>
        </pc:sldLayoutChg>
      </pc:sldMasterChg>
      <pc:sldMasterChg chg="add del replId addSldLayout delSldLayout">
        <pc:chgData name="Shelley E Rose" userId="af919338-6342-4600-b0ec-cbc2a74b6be0" providerId="ADAL" clId="{BA1BC545-6BFD-4239-A580-C05F90FB4C11}" dt="2023-02-15T17:27:21.911" v="205" actId="26606"/>
        <pc:sldMasterMkLst>
          <pc:docMk/>
          <pc:sldMasterMk cId="1923048951" sldId="2147483660"/>
        </pc:sldMasterMkLst>
        <pc:sldLayoutChg chg="add del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1923048951" sldId="2147483660"/>
            <pc:sldLayoutMk cId="1270133316" sldId="2147483661"/>
          </pc:sldLayoutMkLst>
        </pc:sldLayoutChg>
        <pc:sldLayoutChg chg="add del replId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1923048951" sldId="2147483660"/>
            <pc:sldLayoutMk cId="3934821157" sldId="2147483662"/>
          </pc:sldLayoutMkLst>
        </pc:sldLayoutChg>
        <pc:sldLayoutChg chg="add del replId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1923048951" sldId="2147483660"/>
            <pc:sldLayoutMk cId="984236135" sldId="2147483663"/>
          </pc:sldLayoutMkLst>
        </pc:sldLayoutChg>
        <pc:sldLayoutChg chg="add del replId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1923048951" sldId="2147483660"/>
            <pc:sldLayoutMk cId="701887416" sldId="2147483664"/>
          </pc:sldLayoutMkLst>
        </pc:sldLayoutChg>
        <pc:sldLayoutChg chg="add del replId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1923048951" sldId="2147483660"/>
            <pc:sldLayoutMk cId="980481397" sldId="2147483665"/>
          </pc:sldLayoutMkLst>
        </pc:sldLayoutChg>
        <pc:sldLayoutChg chg="add del replId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1923048951" sldId="2147483660"/>
            <pc:sldLayoutMk cId="974661173" sldId="2147483666"/>
          </pc:sldLayoutMkLst>
        </pc:sldLayoutChg>
        <pc:sldLayoutChg chg="add del replId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1923048951" sldId="2147483660"/>
            <pc:sldLayoutMk cId="3836014688" sldId="2147483667"/>
          </pc:sldLayoutMkLst>
        </pc:sldLayoutChg>
        <pc:sldLayoutChg chg="add del replId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1923048951" sldId="2147483660"/>
            <pc:sldLayoutMk cId="4104094327" sldId="2147483668"/>
          </pc:sldLayoutMkLst>
        </pc:sldLayoutChg>
        <pc:sldLayoutChg chg="add del replId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1923048951" sldId="2147483660"/>
            <pc:sldLayoutMk cId="2573462020" sldId="2147483669"/>
          </pc:sldLayoutMkLst>
        </pc:sldLayoutChg>
        <pc:sldLayoutChg chg="add del replId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1923048951" sldId="2147483660"/>
            <pc:sldLayoutMk cId="73382484" sldId="2147483670"/>
          </pc:sldLayoutMkLst>
        </pc:sldLayoutChg>
        <pc:sldLayoutChg chg="add del replId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1923048951" sldId="2147483660"/>
            <pc:sldLayoutMk cId="3440750132" sldId="2147483671"/>
          </pc:sldLayoutMkLst>
        </pc:sldLayoutChg>
      </pc:sldMasterChg>
      <pc:sldMasterChg chg="add del addSldLayout delSldLayout">
        <pc:chgData name="Shelley E Rose" userId="af919338-6342-4600-b0ec-cbc2a74b6be0" providerId="ADAL" clId="{BA1BC545-6BFD-4239-A580-C05F90FB4C11}" dt="2023-02-15T17:27:21.836" v="204" actId="26606"/>
        <pc:sldMasterMkLst>
          <pc:docMk/>
          <pc:sldMasterMk cId="596580323" sldId="2147483672"/>
        </pc:sldMasterMkLst>
        <pc:sldLayoutChg chg="add del">
          <pc:chgData name="Shelley E Rose" userId="af919338-6342-4600-b0ec-cbc2a74b6be0" providerId="ADAL" clId="{BA1BC545-6BFD-4239-A580-C05F90FB4C11}" dt="2023-02-15T17:27:21.836" v="204" actId="26606"/>
          <pc:sldLayoutMkLst>
            <pc:docMk/>
            <pc:sldMasterMk cId="596580323" sldId="2147483672"/>
            <pc:sldLayoutMk cId="2445372120" sldId="2147483673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836" v="204" actId="26606"/>
          <pc:sldLayoutMkLst>
            <pc:docMk/>
            <pc:sldMasterMk cId="596580323" sldId="2147483672"/>
            <pc:sldLayoutMk cId="1744158885" sldId="2147483674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836" v="204" actId="26606"/>
          <pc:sldLayoutMkLst>
            <pc:docMk/>
            <pc:sldMasterMk cId="596580323" sldId="2147483672"/>
            <pc:sldLayoutMk cId="923311700" sldId="2147483675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836" v="204" actId="26606"/>
          <pc:sldLayoutMkLst>
            <pc:docMk/>
            <pc:sldMasterMk cId="596580323" sldId="2147483672"/>
            <pc:sldLayoutMk cId="2605877891" sldId="2147483676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836" v="204" actId="26606"/>
          <pc:sldLayoutMkLst>
            <pc:docMk/>
            <pc:sldMasterMk cId="596580323" sldId="2147483672"/>
            <pc:sldLayoutMk cId="1019312147" sldId="2147483677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836" v="204" actId="26606"/>
          <pc:sldLayoutMkLst>
            <pc:docMk/>
            <pc:sldMasterMk cId="596580323" sldId="2147483672"/>
            <pc:sldLayoutMk cId="1177271572" sldId="2147483678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836" v="204" actId="26606"/>
          <pc:sldLayoutMkLst>
            <pc:docMk/>
            <pc:sldMasterMk cId="596580323" sldId="2147483672"/>
            <pc:sldLayoutMk cId="4061213949" sldId="2147483679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836" v="204" actId="26606"/>
          <pc:sldLayoutMkLst>
            <pc:docMk/>
            <pc:sldMasterMk cId="596580323" sldId="2147483672"/>
            <pc:sldLayoutMk cId="2836068369" sldId="2147483680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836" v="204" actId="26606"/>
          <pc:sldLayoutMkLst>
            <pc:docMk/>
            <pc:sldMasterMk cId="596580323" sldId="2147483672"/>
            <pc:sldLayoutMk cId="393834228" sldId="2147483681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836" v="204" actId="26606"/>
          <pc:sldLayoutMkLst>
            <pc:docMk/>
            <pc:sldMasterMk cId="596580323" sldId="2147483672"/>
            <pc:sldLayoutMk cId="3159307147" sldId="2147483682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836" v="204" actId="26606"/>
          <pc:sldLayoutMkLst>
            <pc:docMk/>
            <pc:sldMasterMk cId="596580323" sldId="2147483672"/>
            <pc:sldLayoutMk cId="4027642307" sldId="2147483683"/>
          </pc:sldLayoutMkLst>
        </pc:sldLayoutChg>
      </pc:sldMasterChg>
      <pc:sldMasterChg chg="add del addSldLayout delSldLayout">
        <pc:chgData name="Shelley E Rose" userId="af919338-6342-4600-b0ec-cbc2a74b6be0" providerId="ADAL" clId="{BA1BC545-6BFD-4239-A580-C05F90FB4C11}" dt="2023-02-15T17:27:21.911" v="205" actId="26606"/>
        <pc:sldMasterMkLst>
          <pc:docMk/>
          <pc:sldMasterMk cId="2036593641" sldId="2147483695"/>
        </pc:sldMasterMkLst>
        <pc:sldLayoutChg chg="add del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2036593641" sldId="2147483695"/>
            <pc:sldLayoutMk cId="2492854430" sldId="2147483684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2036593641" sldId="2147483695"/>
            <pc:sldLayoutMk cId="2851528029" sldId="2147483685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2036593641" sldId="2147483695"/>
            <pc:sldLayoutMk cId="4252728103" sldId="2147483686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2036593641" sldId="2147483695"/>
            <pc:sldLayoutMk cId="292979432" sldId="2147483687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2036593641" sldId="2147483695"/>
            <pc:sldLayoutMk cId="850647242" sldId="2147483688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2036593641" sldId="2147483695"/>
            <pc:sldLayoutMk cId="4094479318" sldId="2147483689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2036593641" sldId="2147483695"/>
            <pc:sldLayoutMk cId="2772885484" sldId="2147483690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2036593641" sldId="2147483695"/>
            <pc:sldLayoutMk cId="398419269" sldId="2147483691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2036593641" sldId="2147483695"/>
            <pc:sldLayoutMk cId="3426401131" sldId="2147483692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2036593641" sldId="2147483695"/>
            <pc:sldLayoutMk cId="2527338225" sldId="2147483693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911" v="205" actId="26606"/>
          <pc:sldLayoutMkLst>
            <pc:docMk/>
            <pc:sldMasterMk cId="2036593641" sldId="2147483695"/>
            <pc:sldLayoutMk cId="3454281737" sldId="2147483694"/>
          </pc:sldLayoutMkLst>
        </pc:sldLayoutChg>
      </pc:sldMasterChg>
      <pc:sldMasterChg chg="add del addSldLayout delSldLayout">
        <pc:chgData name="Shelley E Rose" userId="af919338-6342-4600-b0ec-cbc2a74b6be0" providerId="ADAL" clId="{BA1BC545-6BFD-4239-A580-C05F90FB4C11}" dt="2023-02-15T17:27:21.422" v="202" actId="26606"/>
        <pc:sldMasterMkLst>
          <pc:docMk/>
          <pc:sldMasterMk cId="85342271" sldId="2147483708"/>
        </pc:sldMasterMkLst>
        <pc:sldLayoutChg chg="add del">
          <pc:chgData name="Shelley E Rose" userId="af919338-6342-4600-b0ec-cbc2a74b6be0" providerId="ADAL" clId="{BA1BC545-6BFD-4239-A580-C05F90FB4C11}" dt="2023-02-15T17:27:21.422" v="202" actId="26606"/>
          <pc:sldLayoutMkLst>
            <pc:docMk/>
            <pc:sldMasterMk cId="85342271" sldId="2147483708"/>
            <pc:sldLayoutMk cId="999673626" sldId="2147483697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422" v="202" actId="26606"/>
          <pc:sldLayoutMkLst>
            <pc:docMk/>
            <pc:sldMasterMk cId="85342271" sldId="2147483708"/>
            <pc:sldLayoutMk cId="1567150841" sldId="2147483698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422" v="202" actId="26606"/>
          <pc:sldLayoutMkLst>
            <pc:docMk/>
            <pc:sldMasterMk cId="85342271" sldId="2147483708"/>
            <pc:sldLayoutMk cId="1854394614" sldId="2147483699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422" v="202" actId="26606"/>
          <pc:sldLayoutMkLst>
            <pc:docMk/>
            <pc:sldMasterMk cId="85342271" sldId="2147483708"/>
            <pc:sldLayoutMk cId="3664472639" sldId="2147483700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422" v="202" actId="26606"/>
          <pc:sldLayoutMkLst>
            <pc:docMk/>
            <pc:sldMasterMk cId="85342271" sldId="2147483708"/>
            <pc:sldLayoutMk cId="2558231273" sldId="2147483701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422" v="202" actId="26606"/>
          <pc:sldLayoutMkLst>
            <pc:docMk/>
            <pc:sldMasterMk cId="85342271" sldId="2147483708"/>
            <pc:sldLayoutMk cId="847923541" sldId="2147483702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422" v="202" actId="26606"/>
          <pc:sldLayoutMkLst>
            <pc:docMk/>
            <pc:sldMasterMk cId="85342271" sldId="2147483708"/>
            <pc:sldLayoutMk cId="329346959" sldId="2147483703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422" v="202" actId="26606"/>
          <pc:sldLayoutMkLst>
            <pc:docMk/>
            <pc:sldMasterMk cId="85342271" sldId="2147483708"/>
            <pc:sldLayoutMk cId="2261077509" sldId="2147483704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422" v="202" actId="26606"/>
          <pc:sldLayoutMkLst>
            <pc:docMk/>
            <pc:sldMasterMk cId="85342271" sldId="2147483708"/>
            <pc:sldLayoutMk cId="2502170286" sldId="2147483705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422" v="202" actId="26606"/>
          <pc:sldLayoutMkLst>
            <pc:docMk/>
            <pc:sldMasterMk cId="85342271" sldId="2147483708"/>
            <pc:sldLayoutMk cId="2776032689" sldId="2147483706"/>
          </pc:sldLayoutMkLst>
        </pc:sldLayoutChg>
        <pc:sldLayoutChg chg="add del">
          <pc:chgData name="Shelley E Rose" userId="af919338-6342-4600-b0ec-cbc2a74b6be0" providerId="ADAL" clId="{BA1BC545-6BFD-4239-A580-C05F90FB4C11}" dt="2023-02-15T17:27:21.422" v="202" actId="26606"/>
          <pc:sldLayoutMkLst>
            <pc:docMk/>
            <pc:sldMasterMk cId="85342271" sldId="2147483708"/>
            <pc:sldLayoutMk cId="2894306024" sldId="2147483707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BB68D8-C790-46A1-80BA-444A74EC6B4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7DEC882-DE80-4C4C-84E6-C569B432B091}">
      <dgm:prSet/>
      <dgm:spPr/>
      <dgm:t>
        <a:bodyPr/>
        <a:lstStyle/>
        <a:p>
          <a:r>
            <a:rPr lang="en-US"/>
            <a:t>Spread the word about your research</a:t>
          </a:r>
        </a:p>
      </dgm:t>
    </dgm:pt>
    <dgm:pt modelId="{FAE0ABF7-33D5-4430-867F-47CBC4711720}" type="parTrans" cxnId="{62779706-D8FA-4881-98FD-8C5643AC717B}">
      <dgm:prSet/>
      <dgm:spPr/>
      <dgm:t>
        <a:bodyPr/>
        <a:lstStyle/>
        <a:p>
          <a:endParaRPr lang="en-US"/>
        </a:p>
      </dgm:t>
    </dgm:pt>
    <dgm:pt modelId="{BD9DD5A1-751C-4BB0-8544-95DD2740E4E0}" type="sibTrans" cxnId="{62779706-D8FA-4881-98FD-8C5643AC717B}">
      <dgm:prSet/>
      <dgm:spPr/>
      <dgm:t>
        <a:bodyPr/>
        <a:lstStyle/>
        <a:p>
          <a:endParaRPr lang="en-US"/>
        </a:p>
      </dgm:t>
    </dgm:pt>
    <dgm:pt modelId="{5DA06FD4-C969-4E40-A4AC-39F4F277429D}">
      <dgm:prSet/>
      <dgm:spPr/>
      <dgm:t>
        <a:bodyPr/>
        <a:lstStyle/>
        <a:p>
          <a:r>
            <a:rPr lang="en-US"/>
            <a:t>Share teaching and research resources</a:t>
          </a:r>
        </a:p>
      </dgm:t>
    </dgm:pt>
    <dgm:pt modelId="{2977D9FE-7593-4487-A2F1-B1F7155431B7}" type="parTrans" cxnId="{A3E03BA6-5B3C-48DD-B994-87DCF55EA2FD}">
      <dgm:prSet/>
      <dgm:spPr/>
      <dgm:t>
        <a:bodyPr/>
        <a:lstStyle/>
        <a:p>
          <a:endParaRPr lang="en-US"/>
        </a:p>
      </dgm:t>
    </dgm:pt>
    <dgm:pt modelId="{86D36AF0-48FA-4AC2-9062-D1BD7873C440}" type="sibTrans" cxnId="{A3E03BA6-5B3C-48DD-B994-87DCF55EA2FD}">
      <dgm:prSet/>
      <dgm:spPr/>
      <dgm:t>
        <a:bodyPr/>
        <a:lstStyle/>
        <a:p>
          <a:endParaRPr lang="en-US"/>
        </a:p>
      </dgm:t>
    </dgm:pt>
    <dgm:pt modelId="{F1593323-8ACE-49C1-B044-43B674F60C85}">
      <dgm:prSet/>
      <dgm:spPr/>
      <dgm:t>
        <a:bodyPr/>
        <a:lstStyle/>
        <a:p>
          <a:r>
            <a:rPr lang="en-US"/>
            <a:t>Control your digital profile – do you have a common name? what do people find when they search for you?</a:t>
          </a:r>
        </a:p>
      </dgm:t>
    </dgm:pt>
    <dgm:pt modelId="{B9B34076-A6F7-4D53-AE26-E0FA5C3A855E}" type="parTrans" cxnId="{604EC018-C47D-486C-9EB8-77E604725CB3}">
      <dgm:prSet/>
      <dgm:spPr/>
      <dgm:t>
        <a:bodyPr/>
        <a:lstStyle/>
        <a:p>
          <a:endParaRPr lang="en-US"/>
        </a:p>
      </dgm:t>
    </dgm:pt>
    <dgm:pt modelId="{5759FDBD-0C2A-436D-9781-83D358FD7E3A}" type="sibTrans" cxnId="{604EC018-C47D-486C-9EB8-77E604725CB3}">
      <dgm:prSet/>
      <dgm:spPr/>
      <dgm:t>
        <a:bodyPr/>
        <a:lstStyle/>
        <a:p>
          <a:endParaRPr lang="en-US"/>
        </a:p>
      </dgm:t>
    </dgm:pt>
    <dgm:pt modelId="{5D37477A-CED2-47B3-B826-DB7C4EE316F6}" type="pres">
      <dgm:prSet presAssocID="{DEBB68D8-C790-46A1-80BA-444A74EC6B49}" presName="root" presStyleCnt="0">
        <dgm:presLayoutVars>
          <dgm:dir/>
          <dgm:resizeHandles val="exact"/>
        </dgm:presLayoutVars>
      </dgm:prSet>
      <dgm:spPr/>
    </dgm:pt>
    <dgm:pt modelId="{0245324E-9FCE-4EAE-B09D-A931EAF87CEE}" type="pres">
      <dgm:prSet presAssocID="{47DEC882-DE80-4C4C-84E6-C569B432B091}" presName="compNode" presStyleCnt="0"/>
      <dgm:spPr/>
    </dgm:pt>
    <dgm:pt modelId="{442F0C1A-B070-4591-96B0-68496670956E}" type="pres">
      <dgm:prSet presAssocID="{47DEC882-DE80-4C4C-84E6-C569B432B091}" presName="bgRect" presStyleLbl="bgShp" presStyleIdx="0" presStyleCnt="3"/>
      <dgm:spPr/>
    </dgm:pt>
    <dgm:pt modelId="{D8259B88-25F9-48E4-92AE-DCB1B2D88222}" type="pres">
      <dgm:prSet presAssocID="{47DEC882-DE80-4C4C-84E6-C569B432B09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8B672013-090C-49F7-BBB7-3927F181076B}" type="pres">
      <dgm:prSet presAssocID="{47DEC882-DE80-4C4C-84E6-C569B432B091}" presName="spaceRect" presStyleCnt="0"/>
      <dgm:spPr/>
    </dgm:pt>
    <dgm:pt modelId="{4CEB919A-ED39-40DB-9129-2CF0A59A1712}" type="pres">
      <dgm:prSet presAssocID="{47DEC882-DE80-4C4C-84E6-C569B432B091}" presName="parTx" presStyleLbl="revTx" presStyleIdx="0" presStyleCnt="3">
        <dgm:presLayoutVars>
          <dgm:chMax val="0"/>
          <dgm:chPref val="0"/>
        </dgm:presLayoutVars>
      </dgm:prSet>
      <dgm:spPr/>
    </dgm:pt>
    <dgm:pt modelId="{98C640B8-ACAC-4BFA-B75D-F56CEE33E2E6}" type="pres">
      <dgm:prSet presAssocID="{BD9DD5A1-751C-4BB0-8544-95DD2740E4E0}" presName="sibTrans" presStyleCnt="0"/>
      <dgm:spPr/>
    </dgm:pt>
    <dgm:pt modelId="{866847D7-839D-45E3-81EF-57111E20EA03}" type="pres">
      <dgm:prSet presAssocID="{5DA06FD4-C969-4E40-A4AC-39F4F277429D}" presName="compNode" presStyleCnt="0"/>
      <dgm:spPr/>
    </dgm:pt>
    <dgm:pt modelId="{4BECC252-F933-486C-BF43-183AA836682D}" type="pres">
      <dgm:prSet presAssocID="{5DA06FD4-C969-4E40-A4AC-39F4F277429D}" presName="bgRect" presStyleLbl="bgShp" presStyleIdx="1" presStyleCnt="3"/>
      <dgm:spPr/>
    </dgm:pt>
    <dgm:pt modelId="{440A4D30-B1DA-423B-9D93-9007D8733E45}" type="pres">
      <dgm:prSet presAssocID="{5DA06FD4-C969-4E40-A4AC-39F4F277429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428052F-723B-4267-868C-886C755A1473}" type="pres">
      <dgm:prSet presAssocID="{5DA06FD4-C969-4E40-A4AC-39F4F277429D}" presName="spaceRect" presStyleCnt="0"/>
      <dgm:spPr/>
    </dgm:pt>
    <dgm:pt modelId="{DE809328-836F-408D-A463-216D16AEF2C9}" type="pres">
      <dgm:prSet presAssocID="{5DA06FD4-C969-4E40-A4AC-39F4F277429D}" presName="parTx" presStyleLbl="revTx" presStyleIdx="1" presStyleCnt="3">
        <dgm:presLayoutVars>
          <dgm:chMax val="0"/>
          <dgm:chPref val="0"/>
        </dgm:presLayoutVars>
      </dgm:prSet>
      <dgm:spPr/>
    </dgm:pt>
    <dgm:pt modelId="{BDBCDECA-7200-4CCD-91DB-C0CC9F1E061A}" type="pres">
      <dgm:prSet presAssocID="{86D36AF0-48FA-4AC2-9062-D1BD7873C440}" presName="sibTrans" presStyleCnt="0"/>
      <dgm:spPr/>
    </dgm:pt>
    <dgm:pt modelId="{B60A568A-65A5-42FA-AF4C-4F63466DCCE7}" type="pres">
      <dgm:prSet presAssocID="{F1593323-8ACE-49C1-B044-43B674F60C85}" presName="compNode" presStyleCnt="0"/>
      <dgm:spPr/>
    </dgm:pt>
    <dgm:pt modelId="{6DD746F4-3CF6-48BD-9C04-BE7A77A3BA77}" type="pres">
      <dgm:prSet presAssocID="{F1593323-8ACE-49C1-B044-43B674F60C85}" presName="bgRect" presStyleLbl="bgShp" presStyleIdx="2" presStyleCnt="3"/>
      <dgm:spPr/>
    </dgm:pt>
    <dgm:pt modelId="{766381B3-5F88-484D-BA8D-6C8120107C16}" type="pres">
      <dgm:prSet presAssocID="{F1593323-8ACE-49C1-B044-43B674F60C8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85054E6F-2B55-4BF2-AC72-D0E488D2144D}" type="pres">
      <dgm:prSet presAssocID="{F1593323-8ACE-49C1-B044-43B674F60C85}" presName="spaceRect" presStyleCnt="0"/>
      <dgm:spPr/>
    </dgm:pt>
    <dgm:pt modelId="{FF6719BF-A246-48D0-A834-8E3563FC6872}" type="pres">
      <dgm:prSet presAssocID="{F1593323-8ACE-49C1-B044-43B674F60C8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2779706-D8FA-4881-98FD-8C5643AC717B}" srcId="{DEBB68D8-C790-46A1-80BA-444A74EC6B49}" destId="{47DEC882-DE80-4C4C-84E6-C569B432B091}" srcOrd="0" destOrd="0" parTransId="{FAE0ABF7-33D5-4430-867F-47CBC4711720}" sibTransId="{BD9DD5A1-751C-4BB0-8544-95DD2740E4E0}"/>
    <dgm:cxn modelId="{604EC018-C47D-486C-9EB8-77E604725CB3}" srcId="{DEBB68D8-C790-46A1-80BA-444A74EC6B49}" destId="{F1593323-8ACE-49C1-B044-43B674F60C85}" srcOrd="2" destOrd="0" parTransId="{B9B34076-A6F7-4D53-AE26-E0FA5C3A855E}" sibTransId="{5759FDBD-0C2A-436D-9781-83D358FD7E3A}"/>
    <dgm:cxn modelId="{7C58E138-4732-492B-93F0-E39B64567D0D}" type="presOf" srcId="{DEBB68D8-C790-46A1-80BA-444A74EC6B49}" destId="{5D37477A-CED2-47B3-B826-DB7C4EE316F6}" srcOrd="0" destOrd="0" presId="urn:microsoft.com/office/officeart/2018/2/layout/IconVerticalSolidList"/>
    <dgm:cxn modelId="{2FD39388-4BE8-4689-8897-00E3516734E5}" type="presOf" srcId="{47DEC882-DE80-4C4C-84E6-C569B432B091}" destId="{4CEB919A-ED39-40DB-9129-2CF0A59A1712}" srcOrd="0" destOrd="0" presId="urn:microsoft.com/office/officeart/2018/2/layout/IconVerticalSolidList"/>
    <dgm:cxn modelId="{A3E03BA6-5B3C-48DD-B994-87DCF55EA2FD}" srcId="{DEBB68D8-C790-46A1-80BA-444A74EC6B49}" destId="{5DA06FD4-C969-4E40-A4AC-39F4F277429D}" srcOrd="1" destOrd="0" parTransId="{2977D9FE-7593-4487-A2F1-B1F7155431B7}" sibTransId="{86D36AF0-48FA-4AC2-9062-D1BD7873C440}"/>
    <dgm:cxn modelId="{9F018CC1-A1B9-4E42-86F1-2DBFA77E8A4A}" type="presOf" srcId="{5DA06FD4-C969-4E40-A4AC-39F4F277429D}" destId="{DE809328-836F-408D-A463-216D16AEF2C9}" srcOrd="0" destOrd="0" presId="urn:microsoft.com/office/officeart/2018/2/layout/IconVerticalSolidList"/>
    <dgm:cxn modelId="{60820DED-B448-48B9-8B45-677690F88848}" type="presOf" srcId="{F1593323-8ACE-49C1-B044-43B674F60C85}" destId="{FF6719BF-A246-48D0-A834-8E3563FC6872}" srcOrd="0" destOrd="0" presId="urn:microsoft.com/office/officeart/2018/2/layout/IconVerticalSolidList"/>
    <dgm:cxn modelId="{A268268F-FE66-4B17-9E2D-01D85F8A5C48}" type="presParOf" srcId="{5D37477A-CED2-47B3-B826-DB7C4EE316F6}" destId="{0245324E-9FCE-4EAE-B09D-A931EAF87CEE}" srcOrd="0" destOrd="0" presId="urn:microsoft.com/office/officeart/2018/2/layout/IconVerticalSolidList"/>
    <dgm:cxn modelId="{B4D54E56-DFCC-4A9F-85BE-D9AE7B87C94D}" type="presParOf" srcId="{0245324E-9FCE-4EAE-B09D-A931EAF87CEE}" destId="{442F0C1A-B070-4591-96B0-68496670956E}" srcOrd="0" destOrd="0" presId="urn:microsoft.com/office/officeart/2018/2/layout/IconVerticalSolidList"/>
    <dgm:cxn modelId="{FCACA3F3-5B1A-416E-97B0-656A5B1FFE05}" type="presParOf" srcId="{0245324E-9FCE-4EAE-B09D-A931EAF87CEE}" destId="{D8259B88-25F9-48E4-92AE-DCB1B2D88222}" srcOrd="1" destOrd="0" presId="urn:microsoft.com/office/officeart/2018/2/layout/IconVerticalSolidList"/>
    <dgm:cxn modelId="{144B8AED-85B9-4D0C-A537-553BE4357F44}" type="presParOf" srcId="{0245324E-9FCE-4EAE-B09D-A931EAF87CEE}" destId="{8B672013-090C-49F7-BBB7-3927F181076B}" srcOrd="2" destOrd="0" presId="urn:microsoft.com/office/officeart/2018/2/layout/IconVerticalSolidList"/>
    <dgm:cxn modelId="{5DB29744-B0BA-4CA0-B46F-3A60D15A848C}" type="presParOf" srcId="{0245324E-9FCE-4EAE-B09D-A931EAF87CEE}" destId="{4CEB919A-ED39-40DB-9129-2CF0A59A1712}" srcOrd="3" destOrd="0" presId="urn:microsoft.com/office/officeart/2018/2/layout/IconVerticalSolidList"/>
    <dgm:cxn modelId="{D0934276-F4C2-4AB4-B6C2-645CE203F470}" type="presParOf" srcId="{5D37477A-CED2-47B3-B826-DB7C4EE316F6}" destId="{98C640B8-ACAC-4BFA-B75D-F56CEE33E2E6}" srcOrd="1" destOrd="0" presId="urn:microsoft.com/office/officeart/2018/2/layout/IconVerticalSolidList"/>
    <dgm:cxn modelId="{DE35B324-C7CA-4F11-9C47-0DFCB893CF31}" type="presParOf" srcId="{5D37477A-CED2-47B3-B826-DB7C4EE316F6}" destId="{866847D7-839D-45E3-81EF-57111E20EA03}" srcOrd="2" destOrd="0" presId="urn:microsoft.com/office/officeart/2018/2/layout/IconVerticalSolidList"/>
    <dgm:cxn modelId="{485818B5-616E-484C-B190-193466A6A6D7}" type="presParOf" srcId="{866847D7-839D-45E3-81EF-57111E20EA03}" destId="{4BECC252-F933-486C-BF43-183AA836682D}" srcOrd="0" destOrd="0" presId="urn:microsoft.com/office/officeart/2018/2/layout/IconVerticalSolidList"/>
    <dgm:cxn modelId="{461FE35D-998B-4B2C-836B-FB6193817890}" type="presParOf" srcId="{866847D7-839D-45E3-81EF-57111E20EA03}" destId="{440A4D30-B1DA-423B-9D93-9007D8733E45}" srcOrd="1" destOrd="0" presId="urn:microsoft.com/office/officeart/2018/2/layout/IconVerticalSolidList"/>
    <dgm:cxn modelId="{FB68C936-D3AF-43C6-92E4-FE2AC811813E}" type="presParOf" srcId="{866847D7-839D-45E3-81EF-57111E20EA03}" destId="{A428052F-723B-4267-868C-886C755A1473}" srcOrd="2" destOrd="0" presId="urn:microsoft.com/office/officeart/2018/2/layout/IconVerticalSolidList"/>
    <dgm:cxn modelId="{A75F0E89-4836-450A-B0A7-C9E04DA4066D}" type="presParOf" srcId="{866847D7-839D-45E3-81EF-57111E20EA03}" destId="{DE809328-836F-408D-A463-216D16AEF2C9}" srcOrd="3" destOrd="0" presId="urn:microsoft.com/office/officeart/2018/2/layout/IconVerticalSolidList"/>
    <dgm:cxn modelId="{6631384C-15E1-4818-AB3E-03CCD1E3B897}" type="presParOf" srcId="{5D37477A-CED2-47B3-B826-DB7C4EE316F6}" destId="{BDBCDECA-7200-4CCD-91DB-C0CC9F1E061A}" srcOrd="3" destOrd="0" presId="urn:microsoft.com/office/officeart/2018/2/layout/IconVerticalSolidList"/>
    <dgm:cxn modelId="{3945C1EF-74BB-4E8B-91AD-EB04813A9FE8}" type="presParOf" srcId="{5D37477A-CED2-47B3-B826-DB7C4EE316F6}" destId="{B60A568A-65A5-42FA-AF4C-4F63466DCCE7}" srcOrd="4" destOrd="0" presId="urn:microsoft.com/office/officeart/2018/2/layout/IconVerticalSolidList"/>
    <dgm:cxn modelId="{6CAB2322-5CDE-4AE4-A7B3-E84BDBD562F5}" type="presParOf" srcId="{B60A568A-65A5-42FA-AF4C-4F63466DCCE7}" destId="{6DD746F4-3CF6-48BD-9C04-BE7A77A3BA77}" srcOrd="0" destOrd="0" presId="urn:microsoft.com/office/officeart/2018/2/layout/IconVerticalSolidList"/>
    <dgm:cxn modelId="{3D51AC45-81BE-4DB9-9A87-AB6EA7057496}" type="presParOf" srcId="{B60A568A-65A5-42FA-AF4C-4F63466DCCE7}" destId="{766381B3-5F88-484D-BA8D-6C8120107C16}" srcOrd="1" destOrd="0" presId="urn:microsoft.com/office/officeart/2018/2/layout/IconVerticalSolidList"/>
    <dgm:cxn modelId="{71E4660D-3F23-4FB7-8948-0119291FA7A0}" type="presParOf" srcId="{B60A568A-65A5-42FA-AF4C-4F63466DCCE7}" destId="{85054E6F-2B55-4BF2-AC72-D0E488D2144D}" srcOrd="2" destOrd="0" presId="urn:microsoft.com/office/officeart/2018/2/layout/IconVerticalSolidList"/>
    <dgm:cxn modelId="{487B4B43-57F7-4A31-8D5B-0B919B66E794}" type="presParOf" srcId="{B60A568A-65A5-42FA-AF4C-4F63466DCCE7}" destId="{FF6719BF-A246-48D0-A834-8E3563FC687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F0C1A-B070-4591-96B0-68496670956E}">
      <dsp:nvSpPr>
        <dsp:cNvPr id="0" name=""/>
        <dsp:cNvSpPr/>
      </dsp:nvSpPr>
      <dsp:spPr>
        <a:xfrm>
          <a:off x="0" y="669"/>
          <a:ext cx="6240668" cy="15671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259B88-25F9-48E4-92AE-DCB1B2D88222}">
      <dsp:nvSpPr>
        <dsp:cNvPr id="0" name=""/>
        <dsp:cNvSpPr/>
      </dsp:nvSpPr>
      <dsp:spPr>
        <a:xfrm>
          <a:off x="474065" y="353280"/>
          <a:ext cx="861938" cy="86193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B919A-ED39-40DB-9129-2CF0A59A1712}">
      <dsp:nvSpPr>
        <dsp:cNvPr id="0" name=""/>
        <dsp:cNvSpPr/>
      </dsp:nvSpPr>
      <dsp:spPr>
        <a:xfrm>
          <a:off x="1810069" y="669"/>
          <a:ext cx="4430599" cy="1567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858" tIns="165858" rIns="165858" bIns="16585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Spread the word about your research</a:t>
          </a:r>
        </a:p>
      </dsp:txBody>
      <dsp:txXfrm>
        <a:off x="1810069" y="669"/>
        <a:ext cx="4430599" cy="1567160"/>
      </dsp:txXfrm>
    </dsp:sp>
    <dsp:sp modelId="{4BECC252-F933-486C-BF43-183AA836682D}">
      <dsp:nvSpPr>
        <dsp:cNvPr id="0" name=""/>
        <dsp:cNvSpPr/>
      </dsp:nvSpPr>
      <dsp:spPr>
        <a:xfrm>
          <a:off x="0" y="1959619"/>
          <a:ext cx="6240668" cy="15671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0A4D30-B1DA-423B-9D93-9007D8733E45}">
      <dsp:nvSpPr>
        <dsp:cNvPr id="0" name=""/>
        <dsp:cNvSpPr/>
      </dsp:nvSpPr>
      <dsp:spPr>
        <a:xfrm>
          <a:off x="474065" y="2312230"/>
          <a:ext cx="861938" cy="86193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809328-836F-408D-A463-216D16AEF2C9}">
      <dsp:nvSpPr>
        <dsp:cNvPr id="0" name=""/>
        <dsp:cNvSpPr/>
      </dsp:nvSpPr>
      <dsp:spPr>
        <a:xfrm>
          <a:off x="1810069" y="1959619"/>
          <a:ext cx="4430599" cy="1567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858" tIns="165858" rIns="165858" bIns="16585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Share teaching and research resources</a:t>
          </a:r>
        </a:p>
      </dsp:txBody>
      <dsp:txXfrm>
        <a:off x="1810069" y="1959619"/>
        <a:ext cx="4430599" cy="1567160"/>
      </dsp:txXfrm>
    </dsp:sp>
    <dsp:sp modelId="{6DD746F4-3CF6-48BD-9C04-BE7A77A3BA77}">
      <dsp:nvSpPr>
        <dsp:cNvPr id="0" name=""/>
        <dsp:cNvSpPr/>
      </dsp:nvSpPr>
      <dsp:spPr>
        <a:xfrm>
          <a:off x="0" y="3918570"/>
          <a:ext cx="6240668" cy="15671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6381B3-5F88-484D-BA8D-6C8120107C16}">
      <dsp:nvSpPr>
        <dsp:cNvPr id="0" name=""/>
        <dsp:cNvSpPr/>
      </dsp:nvSpPr>
      <dsp:spPr>
        <a:xfrm>
          <a:off x="474065" y="4271181"/>
          <a:ext cx="861938" cy="86193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6719BF-A246-48D0-A834-8E3563FC6872}">
      <dsp:nvSpPr>
        <dsp:cNvPr id="0" name=""/>
        <dsp:cNvSpPr/>
      </dsp:nvSpPr>
      <dsp:spPr>
        <a:xfrm>
          <a:off x="1810069" y="3918570"/>
          <a:ext cx="4430599" cy="1567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858" tIns="165858" rIns="165858" bIns="16585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Control your digital profile – do you have a common name? what do people find when they search for you?</a:t>
          </a:r>
        </a:p>
      </dsp:txBody>
      <dsp:txXfrm>
        <a:off x="1810069" y="3918570"/>
        <a:ext cx="4430599" cy="1567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t>Thursday, March 16,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8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Thursday, March 16,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Thursday, March 16,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7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t>Thursday, March 16,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Thursday, March 16,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40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Thursday, March 16,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3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t>Thursday, March 16,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8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Thursday, March 16,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4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Thursday, March 16,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5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t>Thursday, March 16,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2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t>Thursday, March 16,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2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Thursday, March 16,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59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88" r:id="rId6"/>
    <p:sldLayoutId id="2147483684" r:id="rId7"/>
    <p:sldLayoutId id="2147483685" r:id="rId8"/>
    <p:sldLayoutId id="2147483686" r:id="rId9"/>
    <p:sldLayoutId id="2147483687" r:id="rId10"/>
    <p:sldLayoutId id="214748368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helleyrose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daddy.com/" TargetMode="External"/><Relationship Id="rId3" Type="http://schemas.openxmlformats.org/officeDocument/2006/relationships/hyperlink" Target="https://www.reclaimhosting.com/shared-hosting/" TargetMode="External"/><Relationship Id="rId7" Type="http://schemas.openxmlformats.org/officeDocument/2006/relationships/hyperlink" Target="https://domains.google/" TargetMode="External"/><Relationship Id="rId2" Type="http://schemas.openxmlformats.org/officeDocument/2006/relationships/hyperlink" Target="https://www.csuohio.edu/faculty-affairs/academic-web-server-request-form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on.substack.com/p/start-a-substack-newsletter" TargetMode="External"/><Relationship Id="rId5" Type="http://schemas.openxmlformats.org/officeDocument/2006/relationships/hyperlink" Target="https://wordpress.com/" TargetMode="External"/><Relationship Id="rId4" Type="http://schemas.openxmlformats.org/officeDocument/2006/relationships/hyperlink" Target="https://wordpress.com/hostin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view/inclusified/" TargetMode="External"/><Relationship Id="rId2" Type="http://schemas.openxmlformats.org/officeDocument/2006/relationships/hyperlink" Target="https://remikalir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cademic.csuohio.edu/rose-shelley/" TargetMode="External"/><Relationship Id="rId5" Type="http://schemas.openxmlformats.org/officeDocument/2006/relationships/hyperlink" Target="https://academic.csuohio.edu/heus-thijs/" TargetMode="External"/><Relationship Id="rId4" Type="http://schemas.openxmlformats.org/officeDocument/2006/relationships/hyperlink" Target="https://allsgood.substack.com/?utm_source=substack&amp;utm_medium=web&amp;utm_campaign=reader2&amp;utm_source=%2Fsearch%2Fmarcus%2520schultz%2520bergin&amp;utm_medium=reader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21">
            <a:extLst>
              <a:ext uri="{FF2B5EF4-FFF2-40B4-BE49-F238E27FC236}">
                <a16:creationId xmlns:a16="http://schemas.microsoft.com/office/drawing/2014/main" id="{BB3B2C43-5E36-4768-8319-6752D24B4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7" name="Rectangle 23">
            <a:extLst>
              <a:ext uri="{FF2B5EF4-FFF2-40B4-BE49-F238E27FC236}">
                <a16:creationId xmlns:a16="http://schemas.microsoft.com/office/drawing/2014/main" id="{B044326E-7BB3-4929-BE33-05CA64DBB2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8" name="Rectangle 25">
            <a:extLst>
              <a:ext uri="{FF2B5EF4-FFF2-40B4-BE49-F238E27FC236}">
                <a16:creationId xmlns:a16="http://schemas.microsoft.com/office/drawing/2014/main" id="{731CF4E0-AA2D-43CA-A528-C52FB1582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4DD189-A787-4617-84D3-FC83C42C8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9319" y="576263"/>
            <a:ext cx="5054196" cy="2967606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/>
              <a:t>Take Control of Your Online Presence: Design your Professional Website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7A7467-1F18-881D-CF69-F78BE7DFEF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4476" y="4229659"/>
            <a:ext cx="5054196" cy="2192683"/>
          </a:xfrm>
        </p:spPr>
        <p:txBody>
          <a:bodyPr>
            <a:normAutofit/>
          </a:bodyPr>
          <a:lstStyle/>
          <a:p>
            <a:pPr algn="l"/>
            <a:r>
              <a:rPr lang="en-US" sz="2200" dirty="0"/>
              <a:t>Shelley E. Rose, PhD</a:t>
            </a:r>
          </a:p>
          <a:p>
            <a:pPr algn="l"/>
            <a:r>
              <a:rPr lang="en-US" sz="2200" dirty="0"/>
              <a:t>Interim Director of the Center for Faculty Excellence</a:t>
            </a:r>
          </a:p>
          <a:p>
            <a:pPr algn="l"/>
            <a:r>
              <a:rPr lang="en-US" sz="2200" dirty="0">
                <a:hlinkClick r:id="rId2"/>
              </a:rPr>
              <a:t>shelleyrose.org</a:t>
            </a:r>
            <a:r>
              <a:rPr lang="en-US" sz="2200" dirty="0"/>
              <a:t> | shelley.rose@csuohio.edu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B90024-6550-DCF7-3D66-8B6588DA88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601" r="-1" b="-1"/>
          <a:stretch/>
        </p:blipFill>
        <p:spPr>
          <a:xfrm>
            <a:off x="-6472" y="10"/>
            <a:ext cx="5486394" cy="6857982"/>
          </a:xfrm>
          <a:prstGeom prst="rect">
            <a:avLst/>
          </a:prstGeom>
        </p:spPr>
      </p:pic>
      <p:sp>
        <p:nvSpPr>
          <p:cNvPr id="49" name="Rectangle 27">
            <a:extLst>
              <a:ext uri="{FF2B5EF4-FFF2-40B4-BE49-F238E27FC236}">
                <a16:creationId xmlns:a16="http://schemas.microsoft.com/office/drawing/2014/main" id="{3B083774-A903-4B1B-BC6A-94C1F048E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479921" y="0"/>
            <a:ext cx="287517" cy="6857992"/>
          </a:xfrm>
          <a:prstGeom prst="rect">
            <a:avLst/>
          </a:prstGeom>
          <a:solidFill>
            <a:srgbClr val="549E39">
              <a:alpha val="2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50" name="Straight Connector 29">
            <a:extLst>
              <a:ext uri="{FF2B5EF4-FFF2-40B4-BE49-F238E27FC236}">
                <a16:creationId xmlns:a16="http://schemas.microsoft.com/office/drawing/2014/main" id="{5D5FB189-1F48-4A47-B036-6AF7E11A8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504676" y="-14198"/>
            <a:ext cx="0" cy="6858000"/>
          </a:xfrm>
          <a:prstGeom prst="line">
            <a:avLst/>
          </a:prstGeom>
          <a:ln w="9525" cap="rnd">
            <a:solidFill>
              <a:srgbClr val="549E3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31">
            <a:extLst>
              <a:ext uri="{FF2B5EF4-FFF2-40B4-BE49-F238E27FC236}">
                <a16:creationId xmlns:a16="http://schemas.microsoft.com/office/drawing/2014/main" id="{C5B335DD-3163-4EC5-8B6B-2AB53E64D1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549E3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15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99D947B-1B59-4322-8CF2-73E813419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Background Gray Rectangle">
            <a:extLst>
              <a:ext uri="{FF2B5EF4-FFF2-40B4-BE49-F238E27FC236}">
                <a16:creationId xmlns:a16="http://schemas.microsoft.com/office/drawing/2014/main" id="{D803427E-36C0-4811-BE64-ACF653F6A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3" name="White Rectangle">
            <a:extLst>
              <a:ext uri="{FF2B5EF4-FFF2-40B4-BE49-F238E27FC236}">
                <a16:creationId xmlns:a16="http://schemas.microsoft.com/office/drawing/2014/main" id="{D9231370-89C4-4981-8C91-A3F3D1146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F5153-DA00-D421-C06D-DB3A14939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45" y="940910"/>
            <a:ext cx="4471588" cy="4976179"/>
          </a:xfrm>
        </p:spPr>
        <p:txBody>
          <a:bodyPr>
            <a:normAutofit/>
          </a:bodyPr>
          <a:lstStyle/>
          <a:p>
            <a:r>
              <a:rPr lang="en-US"/>
              <a:t>Why have your own site?</a:t>
            </a:r>
          </a:p>
        </p:txBody>
      </p:sp>
      <p:cxnSp>
        <p:nvCxnSpPr>
          <p:cNvPr id="35" name="Vertical Connector">
            <a:extLst>
              <a:ext uri="{FF2B5EF4-FFF2-40B4-BE49-F238E27FC236}">
                <a16:creationId xmlns:a16="http://schemas.microsoft.com/office/drawing/2014/main" id="{474D4826-9FF4-4E17-AB42-146B76BD32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rgbClr val="549E3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Horizontal Connector 2">
            <a:extLst>
              <a:ext uri="{FF2B5EF4-FFF2-40B4-BE49-F238E27FC236}">
                <a16:creationId xmlns:a16="http://schemas.microsoft.com/office/drawing/2014/main" id="{C5873965-CEB2-46E1-951E-037689B07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549E3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A8DE1722-E932-3F7C-EABC-8BA75353F3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082775"/>
              </p:ext>
            </p:extLst>
          </p:nvPr>
        </p:nvGraphicFramePr>
        <p:xfrm>
          <a:off x="5247020" y="699997"/>
          <a:ext cx="6240669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062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F93DD-5D92-D37A-E156-B521CBA6D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Tools for Website Building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DAEB8EB-C537-85FC-E740-88CB23ED6D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Hosting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A22E11D-F633-723B-95AE-6FD40FE852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University Supported Hosting</a:t>
            </a:r>
          </a:p>
          <a:p>
            <a:pPr lvl="1"/>
            <a:r>
              <a:rPr lang="en-US" dirty="0">
                <a:hlinkClick r:id="rId2"/>
              </a:rPr>
              <a:t>CSU Academic Server</a:t>
            </a:r>
            <a:endParaRPr lang="en-US" dirty="0"/>
          </a:p>
          <a:p>
            <a:r>
              <a:rPr lang="en-US" dirty="0"/>
              <a:t>Shared Hosting</a:t>
            </a:r>
          </a:p>
          <a:p>
            <a:pPr lvl="1"/>
            <a:r>
              <a:rPr lang="en-US" dirty="0"/>
              <a:t>Reclaim Hosting </a:t>
            </a:r>
            <a:r>
              <a:rPr lang="en-US" sz="1800" dirty="0">
                <a:hlinkClick r:id="rId3"/>
              </a:rPr>
              <a:t>https://www.reclaimhosting.com/shared-hosting/</a:t>
            </a:r>
            <a:r>
              <a:rPr lang="en-US" sz="1800" dirty="0"/>
              <a:t> </a:t>
            </a:r>
          </a:p>
          <a:p>
            <a:pPr lvl="1"/>
            <a:r>
              <a:rPr lang="en-US" dirty="0"/>
              <a:t>WordPress</a:t>
            </a:r>
          </a:p>
          <a:p>
            <a:pPr lvl="2"/>
            <a:r>
              <a:rPr lang="en-US" dirty="0">
                <a:hlinkClick r:id="rId4"/>
              </a:rPr>
              <a:t>https://wordpress.com/hosting/</a:t>
            </a:r>
            <a:r>
              <a:rPr lang="en-US" dirty="0"/>
              <a:t> </a:t>
            </a:r>
          </a:p>
          <a:p>
            <a:r>
              <a:rPr lang="en-US" dirty="0"/>
              <a:t>Free Hosting</a:t>
            </a:r>
          </a:p>
          <a:p>
            <a:pPr lvl="1"/>
            <a:r>
              <a:rPr lang="en-US" dirty="0"/>
              <a:t>Google Sites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52631E6-F10C-3016-79B4-B3F2C87E1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Platforms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2ED751-78CD-5913-B0BA-A8472BBBC76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5"/>
              </a:rPr>
              <a:t>WordPress</a:t>
            </a:r>
            <a:endParaRPr lang="en-US" dirty="0"/>
          </a:p>
          <a:p>
            <a:pPr lvl="1"/>
            <a:r>
              <a:rPr lang="en-US" dirty="0"/>
              <a:t>Compatible with CSU Academic Server, Reclaim</a:t>
            </a:r>
          </a:p>
          <a:p>
            <a:r>
              <a:rPr lang="en-US" dirty="0" err="1"/>
              <a:t>Substack</a:t>
            </a:r>
            <a:r>
              <a:rPr lang="en-US" dirty="0"/>
              <a:t>  (free)</a:t>
            </a:r>
          </a:p>
          <a:p>
            <a:pPr lvl="1"/>
            <a:r>
              <a:rPr lang="en-US" dirty="0">
                <a:hlinkClick r:id="rId6"/>
              </a:rPr>
              <a:t>https://on.substack.com/p/start-a-substack-newsletter</a:t>
            </a:r>
            <a:r>
              <a:rPr lang="en-US" dirty="0"/>
              <a:t> </a:t>
            </a:r>
          </a:p>
          <a:p>
            <a:r>
              <a:rPr lang="en-US" dirty="0"/>
              <a:t>Google Sites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Domain Names:</a:t>
            </a:r>
          </a:p>
          <a:p>
            <a:pPr lvl="1"/>
            <a:r>
              <a:rPr lang="en-US" dirty="0"/>
              <a:t>Often included with hosting</a:t>
            </a:r>
          </a:p>
          <a:p>
            <a:pPr lvl="1"/>
            <a:r>
              <a:rPr lang="en-US" dirty="0"/>
              <a:t>Google Domains </a:t>
            </a:r>
            <a:r>
              <a:rPr lang="en-US" dirty="0">
                <a:hlinkClick r:id="rId7"/>
              </a:rPr>
              <a:t>https://domains.google/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Go Daddy </a:t>
            </a:r>
            <a:r>
              <a:rPr lang="en-US" dirty="0">
                <a:hlinkClick r:id="rId8"/>
              </a:rPr>
              <a:t>https://www.godaddy.com/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21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970E7D5-7B58-58D8-2BC0-D1C05CB9C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EDE1306-6F70-3EA6-24B1-388D35EC0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WordPress : </a:t>
            </a:r>
            <a:r>
              <a:rPr lang="en-US" dirty="0">
                <a:hlinkClick r:id="rId2"/>
              </a:rPr>
              <a:t>https://remikalir.com/</a:t>
            </a:r>
            <a:endParaRPr lang="en-US" dirty="0"/>
          </a:p>
          <a:p>
            <a:endParaRPr lang="en-US" dirty="0"/>
          </a:p>
          <a:p>
            <a:r>
              <a:rPr lang="en-US" dirty="0"/>
              <a:t>Google Sites: </a:t>
            </a:r>
            <a:r>
              <a:rPr lang="en-US" dirty="0">
                <a:hlinkClick r:id="rId3"/>
              </a:rPr>
              <a:t>https://sites.google.com/view/inclusified/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 err="1"/>
              <a:t>Substack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All’s Good</a:t>
            </a:r>
            <a:endParaRPr lang="en-US" dirty="0"/>
          </a:p>
          <a:p>
            <a:endParaRPr lang="en-US" dirty="0"/>
          </a:p>
          <a:p>
            <a:r>
              <a:rPr lang="en-US" dirty="0"/>
              <a:t>CSU Academic Server: </a:t>
            </a:r>
            <a:r>
              <a:rPr lang="en-US" dirty="0">
                <a:hlinkClick r:id="rId5"/>
              </a:rPr>
              <a:t>https://academic.csuohio.edu/heus-thijs/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https://academic.csuohio.edu/rose-shelley/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68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setVTI">
  <a:themeElements>
    <a:clrScheme name="AnalogousFromRegularSeed_2SEEDS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ante">
      <a:majorFont>
        <a:latin typeface="Dante"/>
        <a:ea typeface=""/>
        <a:cs typeface=""/>
      </a:majorFont>
      <a:minorFont>
        <a:latin typeface="Dan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217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Dante</vt:lpstr>
      <vt:lpstr>Dante (Headings)2</vt:lpstr>
      <vt:lpstr>Helvetica Neue Medium</vt:lpstr>
      <vt:lpstr>Wingdings 2</vt:lpstr>
      <vt:lpstr>OffsetVTI</vt:lpstr>
      <vt:lpstr>Take Control of Your Online Presence: Design your Professional Website</vt:lpstr>
      <vt:lpstr>Why have your own site?</vt:lpstr>
      <vt:lpstr>Basic Tools for Website Building</vt:lpstr>
      <vt:lpstr>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Control of Your Online Presence: Design your Professional Website</dc:title>
  <dc:creator>Shelley E Rose</dc:creator>
  <cp:lastModifiedBy>Shelley E Rose</cp:lastModifiedBy>
  <cp:revision>1</cp:revision>
  <dcterms:created xsi:type="dcterms:W3CDTF">2023-02-15T17:17:09Z</dcterms:created>
  <dcterms:modified xsi:type="dcterms:W3CDTF">2023-03-16T17:53:32Z</dcterms:modified>
</cp:coreProperties>
</file>