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1"/>
  </p:notesMasterIdLst>
  <p:sldIdLst>
    <p:sldId id="256" r:id="rId5"/>
    <p:sldId id="257" r:id="rId6"/>
    <p:sldId id="260" r:id="rId7"/>
    <p:sldId id="258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62CDB8-39B9-4326-9073-70B180F4CA79}" v="561" dt="2023-05-04T15:15:09.533"/>
    <p1510:client id="{51E3916D-B34E-8ECE-7725-1106242970F0}" v="233" dt="2023-05-04T02:03:30.483"/>
    <p1510:client id="{7A2E3845-D874-959E-9609-0102DC46D87A}" v="40" dt="2023-05-04T14:54:39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ley E Rose" userId="af919338-6342-4600-b0ec-cbc2a74b6be0" providerId="ADAL" clId="{3962CDB8-39B9-4326-9073-70B180F4CA79}"/>
    <pc:docChg chg="undo custSel addSld delSld modSld sldOrd">
      <pc:chgData name="Shelley E Rose" userId="af919338-6342-4600-b0ec-cbc2a74b6be0" providerId="ADAL" clId="{3962CDB8-39B9-4326-9073-70B180F4CA79}" dt="2023-05-04T15:15:09.532" v="552" actId="14100"/>
      <pc:docMkLst>
        <pc:docMk/>
      </pc:docMkLst>
      <pc:sldChg chg="addSp modSp modAnim">
        <pc:chgData name="Shelley E Rose" userId="af919338-6342-4600-b0ec-cbc2a74b6be0" providerId="ADAL" clId="{3962CDB8-39B9-4326-9073-70B180F4CA79}" dt="2023-05-04T15:08:48.077" v="395" actId="14100"/>
        <pc:sldMkLst>
          <pc:docMk/>
          <pc:sldMk cId="109857222" sldId="256"/>
        </pc:sldMkLst>
        <pc:spChg chg="mod">
          <ac:chgData name="Shelley E Rose" userId="af919338-6342-4600-b0ec-cbc2a74b6be0" providerId="ADAL" clId="{3962CDB8-39B9-4326-9073-70B180F4CA79}" dt="2023-05-04T15:08:27.749" v="391" actId="20577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Shelley E Rose" userId="af919338-6342-4600-b0ec-cbc2a74b6be0" providerId="ADAL" clId="{3962CDB8-39B9-4326-9073-70B180F4CA79}" dt="2023-05-04T15:08:48.077" v="395" actId="14100"/>
          <ac:picMkLst>
            <pc:docMk/>
            <pc:sldMk cId="109857222" sldId="256"/>
            <ac:picMk id="5" creationId="{7BC2E80F-C95F-B852-4952-2EE1ADBC8990}"/>
          </ac:picMkLst>
        </pc:picChg>
      </pc:sldChg>
      <pc:sldChg chg="modSp mod">
        <pc:chgData name="Shelley E Rose" userId="af919338-6342-4600-b0ec-cbc2a74b6be0" providerId="ADAL" clId="{3962CDB8-39B9-4326-9073-70B180F4CA79}" dt="2023-05-04T14:49:34.986" v="14" actId="3626"/>
        <pc:sldMkLst>
          <pc:docMk/>
          <pc:sldMk cId="2671980420" sldId="257"/>
        </pc:sldMkLst>
        <pc:spChg chg="mod">
          <ac:chgData name="Shelley E Rose" userId="af919338-6342-4600-b0ec-cbc2a74b6be0" providerId="ADAL" clId="{3962CDB8-39B9-4326-9073-70B180F4CA79}" dt="2023-05-04T14:49:34.986" v="14" actId="3626"/>
          <ac:spMkLst>
            <pc:docMk/>
            <pc:sldMk cId="2671980420" sldId="257"/>
            <ac:spMk id="2" creationId="{CF320881-D151-5206-7A4A-C5285EDC749A}"/>
          </ac:spMkLst>
        </pc:spChg>
      </pc:sldChg>
      <pc:sldChg chg="addSp delSp modSp mod">
        <pc:chgData name="Shelley E Rose" userId="af919338-6342-4600-b0ec-cbc2a74b6be0" providerId="ADAL" clId="{3962CDB8-39B9-4326-9073-70B180F4CA79}" dt="2023-05-04T15:07:44.673" v="339" actId="26606"/>
        <pc:sldMkLst>
          <pc:docMk/>
          <pc:sldMk cId="2119782358" sldId="258"/>
        </pc:sldMkLst>
        <pc:spChg chg="mod">
          <ac:chgData name="Shelley E Rose" userId="af919338-6342-4600-b0ec-cbc2a74b6be0" providerId="ADAL" clId="{3962CDB8-39B9-4326-9073-70B180F4CA79}" dt="2023-05-04T15:07:44.673" v="339" actId="26606"/>
          <ac:spMkLst>
            <pc:docMk/>
            <pc:sldMk cId="2119782358" sldId="258"/>
            <ac:spMk id="2" creationId="{6769540E-FBBC-B063-102F-BEDF31FB51D5}"/>
          </ac:spMkLst>
        </pc:spChg>
        <pc:spChg chg="del mod">
          <ac:chgData name="Shelley E Rose" userId="af919338-6342-4600-b0ec-cbc2a74b6be0" providerId="ADAL" clId="{3962CDB8-39B9-4326-9073-70B180F4CA79}" dt="2023-05-04T15:07:44.673" v="339" actId="26606"/>
          <ac:spMkLst>
            <pc:docMk/>
            <pc:sldMk cId="2119782358" sldId="258"/>
            <ac:spMk id="3" creationId="{51D7F8B5-E095-0309-22A7-EEDEE66C23F3}"/>
          </ac:spMkLst>
        </pc:spChg>
        <pc:spChg chg="add del">
          <ac:chgData name="Shelley E Rose" userId="af919338-6342-4600-b0ec-cbc2a74b6be0" providerId="ADAL" clId="{3962CDB8-39B9-4326-9073-70B180F4CA79}" dt="2023-05-04T15:07:44.673" v="339" actId="26606"/>
          <ac:spMkLst>
            <pc:docMk/>
            <pc:sldMk cId="2119782358" sldId="258"/>
            <ac:spMk id="8" creationId="{6BD1C247-1E5B-4399-87F8-31C532F0A276}"/>
          </ac:spMkLst>
        </pc:spChg>
        <pc:spChg chg="add del">
          <ac:chgData name="Shelley E Rose" userId="af919338-6342-4600-b0ec-cbc2a74b6be0" providerId="ADAL" clId="{3962CDB8-39B9-4326-9073-70B180F4CA79}" dt="2023-05-04T15:07:44.673" v="339" actId="26606"/>
          <ac:spMkLst>
            <pc:docMk/>
            <pc:sldMk cId="2119782358" sldId="258"/>
            <ac:spMk id="10" creationId="{D3F0F311-CB15-4C1D-937F-8DBB429D8E9E}"/>
          </ac:spMkLst>
        </pc:spChg>
        <pc:spChg chg="add del">
          <ac:chgData name="Shelley E Rose" userId="af919338-6342-4600-b0ec-cbc2a74b6be0" providerId="ADAL" clId="{3962CDB8-39B9-4326-9073-70B180F4CA79}" dt="2023-05-04T15:07:44.673" v="339" actId="26606"/>
          <ac:spMkLst>
            <pc:docMk/>
            <pc:sldMk cId="2119782358" sldId="258"/>
            <ac:spMk id="12" creationId="{E6F70DE8-A2A4-4336-A602-73036FEDC795}"/>
          </ac:spMkLst>
        </pc:spChg>
        <pc:spChg chg="add del">
          <ac:chgData name="Shelley E Rose" userId="af919338-6342-4600-b0ec-cbc2a74b6be0" providerId="ADAL" clId="{3962CDB8-39B9-4326-9073-70B180F4CA79}" dt="2023-05-04T15:07:44.673" v="339" actId="26606"/>
          <ac:spMkLst>
            <pc:docMk/>
            <pc:sldMk cId="2119782358" sldId="258"/>
            <ac:spMk id="14" creationId="{0BC37474-18AF-4624-880A-2ACF6A6507D7}"/>
          </ac:spMkLst>
        </pc:spChg>
        <pc:spChg chg="add">
          <ac:chgData name="Shelley E Rose" userId="af919338-6342-4600-b0ec-cbc2a74b6be0" providerId="ADAL" clId="{3962CDB8-39B9-4326-9073-70B180F4CA79}" dt="2023-05-04T15:07:44.673" v="339" actId="26606"/>
          <ac:spMkLst>
            <pc:docMk/>
            <pc:sldMk cId="2119782358" sldId="258"/>
            <ac:spMk id="17" creationId="{ECD538B8-489B-407A-A760-436DB4C563CC}"/>
          </ac:spMkLst>
        </pc:spChg>
        <pc:spChg chg="add del">
          <ac:chgData name="Shelley E Rose" userId="af919338-6342-4600-b0ec-cbc2a74b6be0" providerId="ADAL" clId="{3962CDB8-39B9-4326-9073-70B180F4CA79}" dt="2023-05-04T14:54:40.676" v="28" actId="26606"/>
          <ac:spMkLst>
            <pc:docMk/>
            <pc:sldMk cId="2119782358" sldId="258"/>
            <ac:spMk id="20" creationId="{4D88A92C-0BD1-4D13-9480-9CA5056B1076}"/>
          </ac:spMkLst>
        </pc:spChg>
        <pc:spChg chg="add del">
          <ac:chgData name="Shelley E Rose" userId="af919338-6342-4600-b0ec-cbc2a74b6be0" providerId="ADAL" clId="{3962CDB8-39B9-4326-9073-70B180F4CA79}" dt="2023-05-04T14:54:40.676" v="28" actId="26606"/>
          <ac:spMkLst>
            <pc:docMk/>
            <pc:sldMk cId="2119782358" sldId="258"/>
            <ac:spMk id="22" creationId="{F850E0BE-0A13-43E4-9007-A06960852F21}"/>
          </ac:spMkLst>
        </pc:spChg>
        <pc:graphicFrameChg chg="add">
          <ac:chgData name="Shelley E Rose" userId="af919338-6342-4600-b0ec-cbc2a74b6be0" providerId="ADAL" clId="{3962CDB8-39B9-4326-9073-70B180F4CA79}" dt="2023-05-04T15:07:44.673" v="339" actId="26606"/>
          <ac:graphicFrameMkLst>
            <pc:docMk/>
            <pc:sldMk cId="2119782358" sldId="258"/>
            <ac:graphicFrameMk id="18" creationId="{A71BD284-3265-E24D-A67A-845F3A0240E2}"/>
          </ac:graphicFrameMkLst>
        </pc:graphicFrameChg>
        <pc:picChg chg="add del">
          <ac:chgData name="Shelley E Rose" userId="af919338-6342-4600-b0ec-cbc2a74b6be0" providerId="ADAL" clId="{3962CDB8-39B9-4326-9073-70B180F4CA79}" dt="2023-05-04T14:54:40.676" v="28" actId="26606"/>
          <ac:picMkLst>
            <pc:docMk/>
            <pc:sldMk cId="2119782358" sldId="258"/>
            <ac:picMk id="16" creationId="{879DBB90-C534-CD62-FF9C-B6B720F50251}"/>
          </ac:picMkLst>
        </pc:picChg>
      </pc:sldChg>
      <pc:sldChg chg="new del">
        <pc:chgData name="Shelley E Rose" userId="af919338-6342-4600-b0ec-cbc2a74b6be0" providerId="ADAL" clId="{3962CDB8-39B9-4326-9073-70B180F4CA79}" dt="2023-05-04T14:54:35.901" v="26" actId="47"/>
        <pc:sldMkLst>
          <pc:docMk/>
          <pc:sldMk cId="3381159372" sldId="259"/>
        </pc:sldMkLst>
      </pc:sldChg>
      <pc:sldChg chg="addSp delSp modSp add mod ord">
        <pc:chgData name="Shelley E Rose" userId="af919338-6342-4600-b0ec-cbc2a74b6be0" providerId="ADAL" clId="{3962CDB8-39B9-4326-9073-70B180F4CA79}" dt="2023-05-04T15:11:28.749" v="397" actId="1076"/>
        <pc:sldMkLst>
          <pc:docMk/>
          <pc:sldMk cId="2988923801" sldId="260"/>
        </pc:sldMkLst>
        <pc:spChg chg="mod">
          <ac:chgData name="Shelley E Rose" userId="af919338-6342-4600-b0ec-cbc2a74b6be0" providerId="ADAL" clId="{3962CDB8-39B9-4326-9073-70B180F4CA79}" dt="2023-05-04T15:11:28.749" v="397" actId="1076"/>
          <ac:spMkLst>
            <pc:docMk/>
            <pc:sldMk cId="2988923801" sldId="260"/>
            <ac:spMk id="2" creationId="{6769540E-FBBC-B063-102F-BEDF31FB51D5}"/>
          </ac:spMkLst>
        </pc:spChg>
        <pc:spChg chg="mod">
          <ac:chgData name="Shelley E Rose" userId="af919338-6342-4600-b0ec-cbc2a74b6be0" providerId="ADAL" clId="{3962CDB8-39B9-4326-9073-70B180F4CA79}" dt="2023-05-04T14:59:46.230" v="301" actId="27636"/>
          <ac:spMkLst>
            <pc:docMk/>
            <pc:sldMk cId="2988923801" sldId="260"/>
            <ac:spMk id="3" creationId="{51D7F8B5-E095-0309-22A7-EEDEE66C23F3}"/>
          </ac:spMkLst>
        </pc:spChg>
        <pc:spChg chg="del">
          <ac:chgData name="Shelley E Rose" userId="af919338-6342-4600-b0ec-cbc2a74b6be0" providerId="ADAL" clId="{3962CDB8-39B9-4326-9073-70B180F4CA79}" dt="2023-05-04T14:54:32.889" v="25" actId="26606"/>
          <ac:spMkLst>
            <pc:docMk/>
            <pc:sldMk cId="2988923801" sldId="260"/>
            <ac:spMk id="8" creationId="{6BD1C247-1E5B-4399-87F8-31C532F0A276}"/>
          </ac:spMkLst>
        </pc:spChg>
        <pc:spChg chg="del">
          <ac:chgData name="Shelley E Rose" userId="af919338-6342-4600-b0ec-cbc2a74b6be0" providerId="ADAL" clId="{3962CDB8-39B9-4326-9073-70B180F4CA79}" dt="2023-05-04T14:54:32.889" v="25" actId="26606"/>
          <ac:spMkLst>
            <pc:docMk/>
            <pc:sldMk cId="2988923801" sldId="260"/>
            <ac:spMk id="10" creationId="{D3F0F311-CB15-4C1D-937F-8DBB429D8E9E}"/>
          </ac:spMkLst>
        </pc:spChg>
        <pc:spChg chg="del">
          <ac:chgData name="Shelley E Rose" userId="af919338-6342-4600-b0ec-cbc2a74b6be0" providerId="ADAL" clId="{3962CDB8-39B9-4326-9073-70B180F4CA79}" dt="2023-05-04T14:54:32.889" v="25" actId="26606"/>
          <ac:spMkLst>
            <pc:docMk/>
            <pc:sldMk cId="2988923801" sldId="260"/>
            <ac:spMk id="12" creationId="{E6F70DE8-A2A4-4336-A602-73036FEDC795}"/>
          </ac:spMkLst>
        </pc:spChg>
        <pc:spChg chg="del">
          <ac:chgData name="Shelley E Rose" userId="af919338-6342-4600-b0ec-cbc2a74b6be0" providerId="ADAL" clId="{3962CDB8-39B9-4326-9073-70B180F4CA79}" dt="2023-05-04T14:54:32.889" v="25" actId="26606"/>
          <ac:spMkLst>
            <pc:docMk/>
            <pc:sldMk cId="2988923801" sldId="260"/>
            <ac:spMk id="14" creationId="{0BC37474-18AF-4624-880A-2ACF6A6507D7}"/>
          </ac:spMkLst>
        </pc:spChg>
        <pc:spChg chg="add del">
          <ac:chgData name="Shelley E Rose" userId="af919338-6342-4600-b0ec-cbc2a74b6be0" providerId="ADAL" clId="{3962CDB8-39B9-4326-9073-70B180F4CA79}" dt="2023-05-04T14:54:43.896" v="29" actId="26606"/>
          <ac:spMkLst>
            <pc:docMk/>
            <pc:sldMk cId="2988923801" sldId="260"/>
            <ac:spMk id="19" creationId="{EFF9146B-4CCD-4CDB-AB9C-458005307E6F}"/>
          </ac:spMkLst>
        </pc:spChg>
        <pc:spChg chg="add del">
          <ac:chgData name="Shelley E Rose" userId="af919338-6342-4600-b0ec-cbc2a74b6be0" providerId="ADAL" clId="{3962CDB8-39B9-4326-9073-70B180F4CA79}" dt="2023-05-04T14:54:43.896" v="29" actId="26606"/>
          <ac:spMkLst>
            <pc:docMk/>
            <pc:sldMk cId="2988923801" sldId="260"/>
            <ac:spMk id="21" creationId="{5E1FEFA6-7D4F-4746-AE64-D4D52FE76DC2}"/>
          </ac:spMkLst>
        </pc:spChg>
        <pc:spChg chg="add del">
          <ac:chgData name="Shelley E Rose" userId="af919338-6342-4600-b0ec-cbc2a74b6be0" providerId="ADAL" clId="{3962CDB8-39B9-4326-9073-70B180F4CA79}" dt="2023-05-04T14:54:43.896" v="29" actId="26606"/>
          <ac:spMkLst>
            <pc:docMk/>
            <pc:sldMk cId="2988923801" sldId="260"/>
            <ac:spMk id="23" creationId="{BF8DA3CF-9D4B-403A-9AD4-BB177DAB6CC1}"/>
          </ac:spMkLst>
        </pc:spChg>
        <pc:spChg chg="add">
          <ac:chgData name="Shelley E Rose" userId="af919338-6342-4600-b0ec-cbc2a74b6be0" providerId="ADAL" clId="{3962CDB8-39B9-4326-9073-70B180F4CA79}" dt="2023-05-04T14:54:43.896" v="29" actId="26606"/>
          <ac:spMkLst>
            <pc:docMk/>
            <pc:sldMk cId="2988923801" sldId="260"/>
            <ac:spMk id="29" creationId="{4D88A92C-0BD1-4D13-9480-9CA5056B1076}"/>
          </ac:spMkLst>
        </pc:spChg>
        <pc:spChg chg="add">
          <ac:chgData name="Shelley E Rose" userId="af919338-6342-4600-b0ec-cbc2a74b6be0" providerId="ADAL" clId="{3962CDB8-39B9-4326-9073-70B180F4CA79}" dt="2023-05-04T14:54:43.896" v="29" actId="26606"/>
          <ac:spMkLst>
            <pc:docMk/>
            <pc:sldMk cId="2988923801" sldId="260"/>
            <ac:spMk id="31" creationId="{F850E0BE-0A13-43E4-9007-A06960852F21}"/>
          </ac:spMkLst>
        </pc:spChg>
        <pc:picChg chg="add mod">
          <ac:chgData name="Shelley E Rose" userId="af919338-6342-4600-b0ec-cbc2a74b6be0" providerId="ADAL" clId="{3962CDB8-39B9-4326-9073-70B180F4CA79}" dt="2023-05-04T15:06:49.733" v="338" actId="14100"/>
          <ac:picMkLst>
            <pc:docMk/>
            <pc:sldMk cId="2988923801" sldId="260"/>
            <ac:picMk id="25" creationId="{5E96912D-22E8-0EC0-8FA8-31ED6F492F0D}"/>
          </ac:picMkLst>
        </pc:picChg>
        <pc:picChg chg="add del mod">
          <ac:chgData name="Shelley E Rose" userId="af919338-6342-4600-b0ec-cbc2a74b6be0" providerId="ADAL" clId="{3962CDB8-39B9-4326-9073-70B180F4CA79}" dt="2023-05-04T15:06:49.179" v="337"/>
          <ac:picMkLst>
            <pc:docMk/>
            <pc:sldMk cId="2988923801" sldId="260"/>
            <ac:picMk id="2050" creationId="{5A695A57-65E8-6FE6-53F9-FA6821E0A58B}"/>
          </ac:picMkLst>
        </pc:picChg>
      </pc:sldChg>
      <pc:sldChg chg="addSp delSp modSp new mod setBg">
        <pc:chgData name="Shelley E Rose" userId="af919338-6342-4600-b0ec-cbc2a74b6be0" providerId="ADAL" clId="{3962CDB8-39B9-4326-9073-70B180F4CA79}" dt="2023-05-04T14:59:15.159" v="297" actId="15"/>
        <pc:sldMkLst>
          <pc:docMk/>
          <pc:sldMk cId="1806677554" sldId="261"/>
        </pc:sldMkLst>
        <pc:spChg chg="mod">
          <ac:chgData name="Shelley E Rose" userId="af919338-6342-4600-b0ec-cbc2a74b6be0" providerId="ADAL" clId="{3962CDB8-39B9-4326-9073-70B180F4CA79}" dt="2023-05-04T14:59:08.756" v="296" actId="26606"/>
          <ac:spMkLst>
            <pc:docMk/>
            <pc:sldMk cId="1806677554" sldId="261"/>
            <ac:spMk id="2" creationId="{1117B4B7-034B-B81A-2122-937B840EACAA}"/>
          </ac:spMkLst>
        </pc:spChg>
        <pc:spChg chg="mod ord">
          <ac:chgData name="Shelley E Rose" userId="af919338-6342-4600-b0ec-cbc2a74b6be0" providerId="ADAL" clId="{3962CDB8-39B9-4326-9073-70B180F4CA79}" dt="2023-05-04T14:59:15.159" v="297" actId="15"/>
          <ac:spMkLst>
            <pc:docMk/>
            <pc:sldMk cId="1806677554" sldId="261"/>
            <ac:spMk id="3" creationId="{13D29399-8CD1-39C7-0143-F639D1D7A856}"/>
          </ac:spMkLst>
        </pc:spChg>
        <pc:spChg chg="add del">
          <ac:chgData name="Shelley E Rose" userId="af919338-6342-4600-b0ec-cbc2a74b6be0" providerId="ADAL" clId="{3962CDB8-39B9-4326-9073-70B180F4CA79}" dt="2023-05-04T14:59:08.756" v="296" actId="26606"/>
          <ac:spMkLst>
            <pc:docMk/>
            <pc:sldMk cId="1806677554" sldId="261"/>
            <ac:spMk id="8" creationId="{F5B098B6-88A1-4935-AF43-01286C94CF38}"/>
          </ac:spMkLst>
        </pc:spChg>
        <pc:spChg chg="add del">
          <ac:chgData name="Shelley E Rose" userId="af919338-6342-4600-b0ec-cbc2a74b6be0" providerId="ADAL" clId="{3962CDB8-39B9-4326-9073-70B180F4CA79}" dt="2023-05-04T14:57:06.892" v="204" actId="26606"/>
          <ac:spMkLst>
            <pc:docMk/>
            <pc:sldMk cId="1806677554" sldId="261"/>
            <ac:spMk id="9" creationId="{4D88A92C-0BD1-4D13-9480-9CA5056B1076}"/>
          </ac:spMkLst>
        </pc:spChg>
        <pc:spChg chg="add del">
          <ac:chgData name="Shelley E Rose" userId="af919338-6342-4600-b0ec-cbc2a74b6be0" providerId="ADAL" clId="{3962CDB8-39B9-4326-9073-70B180F4CA79}" dt="2023-05-04T14:59:08.756" v="296" actId="26606"/>
          <ac:spMkLst>
            <pc:docMk/>
            <pc:sldMk cId="1806677554" sldId="261"/>
            <ac:spMk id="10" creationId="{7A94DEED-5E0F-4E41-A445-58C14864C34A}"/>
          </ac:spMkLst>
        </pc:spChg>
        <pc:spChg chg="add del">
          <ac:chgData name="Shelley E Rose" userId="af919338-6342-4600-b0ec-cbc2a74b6be0" providerId="ADAL" clId="{3962CDB8-39B9-4326-9073-70B180F4CA79}" dt="2023-05-04T14:57:06.892" v="204" actId="26606"/>
          <ac:spMkLst>
            <pc:docMk/>
            <pc:sldMk cId="1806677554" sldId="261"/>
            <ac:spMk id="11" creationId="{F850E0BE-0A13-43E4-9007-A06960852F21}"/>
          </ac:spMkLst>
        </pc:spChg>
        <pc:spChg chg="add">
          <ac:chgData name="Shelley E Rose" userId="af919338-6342-4600-b0ec-cbc2a74b6be0" providerId="ADAL" clId="{3962CDB8-39B9-4326-9073-70B180F4CA79}" dt="2023-05-04T14:59:08.756" v="296" actId="26606"/>
          <ac:spMkLst>
            <pc:docMk/>
            <pc:sldMk cId="1806677554" sldId="261"/>
            <ac:spMk id="1031" creationId="{3DC553A7-713D-4133-B393-5017EA4F2251}"/>
          </ac:spMkLst>
        </pc:spChg>
        <pc:spChg chg="add">
          <ac:chgData name="Shelley E Rose" userId="af919338-6342-4600-b0ec-cbc2a74b6be0" providerId="ADAL" clId="{3962CDB8-39B9-4326-9073-70B180F4CA79}" dt="2023-05-04T14:59:08.756" v="296" actId="26606"/>
          <ac:spMkLst>
            <pc:docMk/>
            <pc:sldMk cId="1806677554" sldId="261"/>
            <ac:spMk id="1033" creationId="{8A7C3535-4FB5-4E5B-BDFE-FA61877AF1A9}"/>
          </ac:spMkLst>
        </pc:spChg>
        <pc:picChg chg="add del">
          <ac:chgData name="Shelley E Rose" userId="af919338-6342-4600-b0ec-cbc2a74b6be0" providerId="ADAL" clId="{3962CDB8-39B9-4326-9073-70B180F4CA79}" dt="2023-05-04T14:57:06.892" v="204" actId="26606"/>
          <ac:picMkLst>
            <pc:docMk/>
            <pc:sldMk cId="1806677554" sldId="261"/>
            <ac:picMk id="5" creationId="{A6EB4042-63E6-FABD-A288-1AE650008942}"/>
          </ac:picMkLst>
        </pc:picChg>
        <pc:picChg chg="add mod">
          <ac:chgData name="Shelley E Rose" userId="af919338-6342-4600-b0ec-cbc2a74b6be0" providerId="ADAL" clId="{3962CDB8-39B9-4326-9073-70B180F4CA79}" dt="2023-05-04T14:59:08.756" v="296" actId="26606"/>
          <ac:picMkLst>
            <pc:docMk/>
            <pc:sldMk cId="1806677554" sldId="261"/>
            <ac:picMk id="1026" creationId="{354C8476-BF91-6CAC-D1A4-88D6CF0BED0E}"/>
          </ac:picMkLst>
        </pc:picChg>
      </pc:sldChg>
      <pc:sldChg chg="addSp delSp modSp new mod setBg">
        <pc:chgData name="Shelley E Rose" userId="af919338-6342-4600-b0ec-cbc2a74b6be0" providerId="ADAL" clId="{3962CDB8-39B9-4326-9073-70B180F4CA79}" dt="2023-05-04T15:15:09.532" v="552" actId="14100"/>
        <pc:sldMkLst>
          <pc:docMk/>
          <pc:sldMk cId="2488382066" sldId="262"/>
        </pc:sldMkLst>
        <pc:spChg chg="mod">
          <ac:chgData name="Shelley E Rose" userId="af919338-6342-4600-b0ec-cbc2a74b6be0" providerId="ADAL" clId="{3962CDB8-39B9-4326-9073-70B180F4CA79}" dt="2023-05-04T15:14:42.925" v="548" actId="20577"/>
          <ac:spMkLst>
            <pc:docMk/>
            <pc:sldMk cId="2488382066" sldId="262"/>
            <ac:spMk id="2" creationId="{4FD44AB9-B805-E62F-9073-9686644991BC}"/>
          </ac:spMkLst>
        </pc:spChg>
        <pc:spChg chg="del mod">
          <ac:chgData name="Shelley E Rose" userId="af919338-6342-4600-b0ec-cbc2a74b6be0" providerId="ADAL" clId="{3962CDB8-39B9-4326-9073-70B180F4CA79}" dt="2023-05-04T15:12:54.878" v="401" actId="26606"/>
          <ac:spMkLst>
            <pc:docMk/>
            <pc:sldMk cId="2488382066" sldId="262"/>
            <ac:spMk id="3" creationId="{F968F9F4-2A2D-3643-F121-6EDC181B755D}"/>
          </ac:spMkLst>
        </pc:spChg>
        <pc:spChg chg="add mod">
          <ac:chgData name="Shelley E Rose" userId="af919338-6342-4600-b0ec-cbc2a74b6be0" providerId="ADAL" clId="{3962CDB8-39B9-4326-9073-70B180F4CA79}" dt="2023-05-04T15:14:36.894" v="546" actId="20577"/>
          <ac:spMkLst>
            <pc:docMk/>
            <pc:sldMk cId="2488382066" sldId="262"/>
            <ac:spMk id="4" creationId="{4E69C039-C351-5842-FE0D-81BD26529FE0}"/>
          </ac:spMkLst>
        </pc:spChg>
        <pc:spChg chg="add del">
          <ac:chgData name="Shelley E Rose" userId="af919338-6342-4600-b0ec-cbc2a74b6be0" providerId="ADAL" clId="{3962CDB8-39B9-4326-9073-70B180F4CA79}" dt="2023-05-04T15:12:54.867" v="400" actId="26606"/>
          <ac:spMkLst>
            <pc:docMk/>
            <pc:sldMk cId="2488382066" sldId="262"/>
            <ac:spMk id="8" creationId="{8BBC959F-CAB6-4E23-81DE-E0BBF2B7E073}"/>
          </ac:spMkLst>
        </pc:spChg>
        <pc:spChg chg="add del">
          <ac:chgData name="Shelley E Rose" userId="af919338-6342-4600-b0ec-cbc2a74b6be0" providerId="ADAL" clId="{3962CDB8-39B9-4326-9073-70B180F4CA79}" dt="2023-05-04T15:12:54.867" v="400" actId="26606"/>
          <ac:spMkLst>
            <pc:docMk/>
            <pc:sldMk cId="2488382066" sldId="262"/>
            <ac:spMk id="10" creationId="{7A94DEED-5E0F-4E41-A445-58C14864C34A}"/>
          </ac:spMkLst>
        </pc:spChg>
        <pc:spChg chg="add del">
          <ac:chgData name="Shelley E Rose" userId="af919338-6342-4600-b0ec-cbc2a74b6be0" providerId="ADAL" clId="{3962CDB8-39B9-4326-9073-70B180F4CA79}" dt="2023-05-04T15:12:54.867" v="400" actId="26606"/>
          <ac:spMkLst>
            <pc:docMk/>
            <pc:sldMk cId="2488382066" sldId="262"/>
            <ac:spMk id="12" creationId="{5E1FEFA6-7D4F-4746-AE64-D4D52FE76DC2}"/>
          </ac:spMkLst>
        </pc:spChg>
        <pc:spChg chg="add del">
          <ac:chgData name="Shelley E Rose" userId="af919338-6342-4600-b0ec-cbc2a74b6be0" providerId="ADAL" clId="{3962CDB8-39B9-4326-9073-70B180F4CA79}" dt="2023-05-04T15:13:08.252" v="412" actId="26606"/>
          <ac:spMkLst>
            <pc:docMk/>
            <pc:sldMk cId="2488382066" sldId="262"/>
            <ac:spMk id="14" creationId="{35BAD784-BAAF-4CC0-9F52-682A8E966706}"/>
          </ac:spMkLst>
        </pc:spChg>
        <pc:spChg chg="add del">
          <ac:chgData name="Shelley E Rose" userId="af919338-6342-4600-b0ec-cbc2a74b6be0" providerId="ADAL" clId="{3962CDB8-39B9-4326-9073-70B180F4CA79}" dt="2023-05-04T15:13:08.252" v="412" actId="26606"/>
          <ac:spMkLst>
            <pc:docMk/>
            <pc:sldMk cId="2488382066" sldId="262"/>
            <ac:spMk id="15" creationId="{25D401B9-9595-42B7-B197-AB5FB5C653B2}"/>
          </ac:spMkLst>
        </pc:spChg>
        <pc:spChg chg="add">
          <ac:chgData name="Shelley E Rose" userId="af919338-6342-4600-b0ec-cbc2a74b6be0" providerId="ADAL" clId="{3962CDB8-39B9-4326-9073-70B180F4CA79}" dt="2023-05-04T15:13:08.252" v="412" actId="26606"/>
          <ac:spMkLst>
            <pc:docMk/>
            <pc:sldMk cId="2488382066" sldId="262"/>
            <ac:spMk id="20" creationId="{32ECD917-2DC1-4905-8E83-AFFBB2808A07}"/>
          </ac:spMkLst>
        </pc:spChg>
        <pc:spChg chg="add">
          <ac:chgData name="Shelley E Rose" userId="af919338-6342-4600-b0ec-cbc2a74b6be0" providerId="ADAL" clId="{3962CDB8-39B9-4326-9073-70B180F4CA79}" dt="2023-05-04T15:13:08.252" v="412" actId="26606"/>
          <ac:spMkLst>
            <pc:docMk/>
            <pc:sldMk cId="2488382066" sldId="262"/>
            <ac:spMk id="22" creationId="{960C9942-DDB7-47FB-8944-8AABC8844888}"/>
          </ac:spMkLst>
        </pc:spChg>
        <pc:spChg chg="add">
          <ac:chgData name="Shelley E Rose" userId="af919338-6342-4600-b0ec-cbc2a74b6be0" providerId="ADAL" clId="{3962CDB8-39B9-4326-9073-70B180F4CA79}" dt="2023-05-04T15:13:08.252" v="412" actId="26606"/>
          <ac:spMkLst>
            <pc:docMk/>
            <pc:sldMk cId="2488382066" sldId="262"/>
            <ac:spMk id="24" creationId="{EC199F73-795E-469A-AF4B-13FA2C7AB76F}"/>
          </ac:spMkLst>
        </pc:spChg>
        <pc:spChg chg="add">
          <ac:chgData name="Shelley E Rose" userId="af919338-6342-4600-b0ec-cbc2a74b6be0" providerId="ADAL" clId="{3962CDB8-39B9-4326-9073-70B180F4CA79}" dt="2023-05-04T15:13:08.252" v="412" actId="26606"/>
          <ac:spMkLst>
            <pc:docMk/>
            <pc:sldMk cId="2488382066" sldId="262"/>
            <ac:spMk id="26" creationId="{9390A67C-4194-4292-830C-9717E526D669}"/>
          </ac:spMkLst>
        </pc:spChg>
        <pc:picChg chg="add mod">
          <ac:chgData name="Shelley E Rose" userId="af919338-6342-4600-b0ec-cbc2a74b6be0" providerId="ADAL" clId="{3962CDB8-39B9-4326-9073-70B180F4CA79}" dt="2023-05-04T15:15:09.532" v="552" actId="14100"/>
          <ac:picMkLst>
            <pc:docMk/>
            <pc:sldMk cId="2488382066" sldId="262"/>
            <ac:picMk id="5" creationId="{7C5C81F2-A51F-7BCB-AE3F-01FDA61558F4}"/>
          </ac:picMkLst>
        </pc:picChg>
      </pc:sldChg>
    </pc:docChg>
  </pc:docChgLst>
  <pc:docChgLst>
    <pc:chgData name="Mary Frances  Buckley" userId="S::2593272@csuohio.edu::831fdb2d-65bc-481b-9f1b-ce1b143a8b75" providerId="AD" clId="Web-{7A2E3845-D874-959E-9609-0102DC46D87A}"/>
    <pc:docChg chg="modSld">
      <pc:chgData name="Mary Frances  Buckley" userId="S::2593272@csuohio.edu::831fdb2d-65bc-481b-9f1b-ce1b143a8b75" providerId="AD" clId="Web-{7A2E3845-D874-959E-9609-0102DC46D87A}" dt="2023-05-04T14:54:39.150" v="39" actId="20577"/>
      <pc:docMkLst>
        <pc:docMk/>
      </pc:docMkLst>
      <pc:sldChg chg="modSp">
        <pc:chgData name="Mary Frances  Buckley" userId="S::2593272@csuohio.edu::831fdb2d-65bc-481b-9f1b-ce1b143a8b75" providerId="AD" clId="Web-{7A2E3845-D874-959E-9609-0102DC46D87A}" dt="2023-05-04T14:54:39.150" v="39" actId="20577"/>
        <pc:sldMkLst>
          <pc:docMk/>
          <pc:sldMk cId="2119782358" sldId="258"/>
        </pc:sldMkLst>
        <pc:spChg chg="mod">
          <ac:chgData name="Mary Frances  Buckley" userId="S::2593272@csuohio.edu::831fdb2d-65bc-481b-9f1b-ce1b143a8b75" providerId="AD" clId="Web-{7A2E3845-D874-959E-9609-0102DC46D87A}" dt="2023-05-04T14:54:39.150" v="39" actId="20577"/>
          <ac:spMkLst>
            <pc:docMk/>
            <pc:sldMk cId="2119782358" sldId="258"/>
            <ac:spMk id="3" creationId="{51D7F8B5-E095-0309-22A7-EEDEE66C23F3}"/>
          </ac:spMkLst>
        </pc:spChg>
      </pc:sldChg>
    </pc:docChg>
  </pc:docChgLst>
  <pc:docChgLst>
    <pc:chgData name="Mary Frances  Buckley" userId="S::2593272@csuohio.edu::831fdb2d-65bc-481b-9f1b-ce1b143a8b75" providerId="AD" clId="Web-{51E3916D-B34E-8ECE-7725-1106242970F0}"/>
    <pc:docChg chg="addSld delSld modSld">
      <pc:chgData name="Mary Frances  Buckley" userId="S::2593272@csuohio.edu::831fdb2d-65bc-481b-9f1b-ce1b143a8b75" providerId="AD" clId="Web-{51E3916D-B34E-8ECE-7725-1106242970F0}" dt="2023-05-04T02:03:29.874" v="241" actId="20577"/>
      <pc:docMkLst>
        <pc:docMk/>
      </pc:docMkLst>
      <pc:sldChg chg="addSp delSp modSp modNotes">
        <pc:chgData name="Mary Frances  Buckley" userId="S::2593272@csuohio.edu::831fdb2d-65bc-481b-9f1b-ce1b143a8b75" providerId="AD" clId="Web-{51E3916D-B34E-8ECE-7725-1106242970F0}" dt="2023-05-04T01:58:36.967" v="87" actId="20577"/>
        <pc:sldMkLst>
          <pc:docMk/>
          <pc:sldMk cId="2671980420" sldId="257"/>
        </pc:sldMkLst>
        <pc:spChg chg="mod">
          <ac:chgData name="Mary Frances  Buckley" userId="S::2593272@csuohio.edu::831fdb2d-65bc-481b-9f1b-ce1b143a8b75" providerId="AD" clId="Web-{51E3916D-B34E-8ECE-7725-1106242970F0}" dt="2023-05-04T01:58:36.967" v="87" actId="20577"/>
          <ac:spMkLst>
            <pc:docMk/>
            <pc:sldMk cId="2671980420" sldId="257"/>
            <ac:spMk id="2" creationId="{CF320881-D151-5206-7A4A-C5285EDC749A}"/>
          </ac:spMkLst>
        </pc:spChg>
        <pc:spChg chg="del">
          <ac:chgData name="Mary Frances  Buckley" userId="S::2593272@csuohio.edu::831fdb2d-65bc-481b-9f1b-ce1b143a8b75" providerId="AD" clId="Web-{51E3916D-B34E-8ECE-7725-1106242970F0}" dt="2023-05-04T01:54:31.435" v="9"/>
          <ac:spMkLst>
            <pc:docMk/>
            <pc:sldMk cId="2671980420" sldId="257"/>
            <ac:spMk id="3" creationId="{ED7D334D-ED7F-5E49-9384-752327810E40}"/>
          </ac:spMkLst>
        </pc:spChg>
        <pc:spChg chg="del">
          <ac:chgData name="Mary Frances  Buckley" userId="S::2593272@csuohio.edu::831fdb2d-65bc-481b-9f1b-ce1b143a8b75" providerId="AD" clId="Web-{51E3916D-B34E-8ECE-7725-1106242970F0}" dt="2023-05-04T01:54:45.122" v="10"/>
          <ac:spMkLst>
            <pc:docMk/>
            <pc:sldMk cId="2671980420" sldId="257"/>
            <ac:spMk id="17" creationId="{6BD1C247-1E5B-4399-87F8-31C532F0A276}"/>
          </ac:spMkLst>
        </pc:spChg>
        <pc:spChg chg="del">
          <ac:chgData name="Mary Frances  Buckley" userId="S::2593272@csuohio.edu::831fdb2d-65bc-481b-9f1b-ce1b143a8b75" providerId="AD" clId="Web-{51E3916D-B34E-8ECE-7725-1106242970F0}" dt="2023-05-04T01:54:45.122" v="10"/>
          <ac:spMkLst>
            <pc:docMk/>
            <pc:sldMk cId="2671980420" sldId="257"/>
            <ac:spMk id="19" creationId="{D3F0F311-CB15-4C1D-937F-8DBB429D8E9E}"/>
          </ac:spMkLst>
        </pc:spChg>
        <pc:spChg chg="del">
          <ac:chgData name="Mary Frances  Buckley" userId="S::2593272@csuohio.edu::831fdb2d-65bc-481b-9f1b-ce1b143a8b75" providerId="AD" clId="Web-{51E3916D-B34E-8ECE-7725-1106242970F0}" dt="2023-05-04T01:54:45.122" v="10"/>
          <ac:spMkLst>
            <pc:docMk/>
            <pc:sldMk cId="2671980420" sldId="257"/>
            <ac:spMk id="21" creationId="{E6F70DE8-A2A4-4336-A602-73036FEDC795}"/>
          </ac:spMkLst>
        </pc:spChg>
        <pc:spChg chg="del">
          <ac:chgData name="Mary Frances  Buckley" userId="S::2593272@csuohio.edu::831fdb2d-65bc-481b-9f1b-ce1b143a8b75" providerId="AD" clId="Web-{51E3916D-B34E-8ECE-7725-1106242970F0}" dt="2023-05-04T01:54:45.122" v="10"/>
          <ac:spMkLst>
            <pc:docMk/>
            <pc:sldMk cId="2671980420" sldId="257"/>
            <ac:spMk id="23" creationId="{0BC37474-18AF-4624-880A-2ACF6A6507D7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1:54:45.122" v="10"/>
          <ac:spMkLst>
            <pc:docMk/>
            <pc:sldMk cId="2671980420" sldId="257"/>
            <ac:spMk id="28" creationId="{BFB2D26E-FBAE-45B8-B0F6-80E4ABDEC312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1:54:45.122" v="10"/>
          <ac:spMkLst>
            <pc:docMk/>
            <pc:sldMk cId="2671980420" sldId="257"/>
            <ac:spMk id="30" creationId="{23442A66-721F-4552-A3AD-3A2215F0C18B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1:54:45.122" v="10"/>
          <ac:spMkLst>
            <pc:docMk/>
            <pc:sldMk cId="2671980420" sldId="257"/>
            <ac:spMk id="32" creationId="{67EA5288-5BEB-4C44-949A-ED209FE21905}"/>
          </ac:spMkLst>
        </pc:spChg>
        <pc:picChg chg="add mod ord">
          <ac:chgData name="Mary Frances  Buckley" userId="S::2593272@csuohio.edu::831fdb2d-65bc-481b-9f1b-ce1b143a8b75" providerId="AD" clId="Web-{51E3916D-B34E-8ECE-7725-1106242970F0}" dt="2023-05-04T01:54:45.122" v="10"/>
          <ac:picMkLst>
            <pc:docMk/>
            <pc:sldMk cId="2671980420" sldId="257"/>
            <ac:picMk id="4" creationId="{E0948B27-7CF7-2E5A-1074-9378AACB22B7}"/>
          </ac:picMkLst>
        </pc:picChg>
      </pc:sldChg>
      <pc:sldChg chg="addSp delSp modSp new del mod setBg">
        <pc:chgData name="Mary Frances  Buckley" userId="S::2593272@csuohio.edu::831fdb2d-65bc-481b-9f1b-ce1b143a8b75" providerId="AD" clId="Web-{51E3916D-B34E-8ECE-7725-1106242970F0}" dt="2023-05-04T02:01:55.421" v="181"/>
        <pc:sldMkLst>
          <pc:docMk/>
          <pc:sldMk cId="1204616187" sldId="258"/>
        </pc:sldMkLst>
        <pc:spChg chg="mod">
          <ac:chgData name="Mary Frances  Buckley" userId="S::2593272@csuohio.edu::831fdb2d-65bc-481b-9f1b-ce1b143a8b75" providerId="AD" clId="Web-{51E3916D-B34E-8ECE-7725-1106242970F0}" dt="2023-05-04T02:01:43.968" v="180" actId="14100"/>
          <ac:spMkLst>
            <pc:docMk/>
            <pc:sldMk cId="1204616187" sldId="258"/>
            <ac:spMk id="2" creationId="{1C9FD781-527F-8EC5-FC69-90A1732D975A}"/>
          </ac:spMkLst>
        </pc:spChg>
        <pc:spChg chg="add del mod">
          <ac:chgData name="Mary Frances  Buckley" userId="S::2593272@csuohio.edu::831fdb2d-65bc-481b-9f1b-ce1b143a8b75" providerId="AD" clId="Web-{51E3916D-B34E-8ECE-7725-1106242970F0}" dt="2023-05-04T02:01:29.530" v="177"/>
          <ac:spMkLst>
            <pc:docMk/>
            <pc:sldMk cId="1204616187" sldId="258"/>
            <ac:spMk id="3" creationId="{F9074459-BC57-9B70-99F9-1D56C80AD5E0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29.530" v="177"/>
          <ac:spMkLst>
            <pc:docMk/>
            <pc:sldMk cId="1204616187" sldId="258"/>
            <ac:spMk id="8" creationId="{8BBC959F-CAB6-4E23-81DE-E0BBF2B7E073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29.530" v="177"/>
          <ac:spMkLst>
            <pc:docMk/>
            <pc:sldMk cId="1204616187" sldId="258"/>
            <ac:spMk id="10" creationId="{7A94DEED-5E0F-4E41-A445-58C14864C34A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29.530" v="177"/>
          <ac:spMkLst>
            <pc:docMk/>
            <pc:sldMk cId="1204616187" sldId="258"/>
            <ac:spMk id="12" creationId="{5E1FEFA6-7D4F-4746-AE64-D4D52FE76DC2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18.249" v="174"/>
          <ac:spMkLst>
            <pc:docMk/>
            <pc:sldMk cId="1204616187" sldId="258"/>
            <ac:spMk id="17" creationId="{35BAD784-BAAF-4CC0-9F52-682A8E966706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15.436" v="172"/>
          <ac:spMkLst>
            <pc:docMk/>
            <pc:sldMk cId="1204616187" sldId="258"/>
            <ac:spMk id="18" creationId="{10EE8294-4110-44EB-8577-6CA8DF797A49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18.249" v="174"/>
          <ac:spMkLst>
            <pc:docMk/>
            <pc:sldMk cId="1204616187" sldId="258"/>
            <ac:spMk id="19" creationId="{25D401B9-9595-42B7-B197-AB5FB5C653B2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15.436" v="172"/>
          <ac:spMkLst>
            <pc:docMk/>
            <pc:sldMk cId="1204616187" sldId="258"/>
            <ac:spMk id="20" creationId="{7C45E44A-48F0-452E-94AB-C02C0355C6C5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29.515" v="176"/>
          <ac:spMkLst>
            <pc:docMk/>
            <pc:sldMk cId="1204616187" sldId="258"/>
            <ac:spMk id="21" creationId="{9E433CB3-EAB2-4842-A1DD-7BC051B55670}"/>
          </ac:spMkLst>
        </pc:spChg>
        <pc:spChg chg="add del">
          <ac:chgData name="Mary Frances  Buckley" userId="S::2593272@csuohio.edu::831fdb2d-65bc-481b-9f1b-ce1b143a8b75" providerId="AD" clId="Web-{51E3916D-B34E-8ECE-7725-1106242970F0}" dt="2023-05-04T02:01:29.515" v="176"/>
          <ac:spMkLst>
            <pc:docMk/>
            <pc:sldMk cId="1204616187" sldId="258"/>
            <ac:spMk id="23" creationId="{D37E9081-32E2-43C3-80C8-7F3854D9D056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2:01:29.530" v="177"/>
          <ac:spMkLst>
            <pc:docMk/>
            <pc:sldMk cId="1204616187" sldId="258"/>
            <ac:spMk id="25" creationId="{8BBC959F-CAB6-4E23-81DE-E0BBF2B7E073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2:01:29.530" v="177"/>
          <ac:spMkLst>
            <pc:docMk/>
            <pc:sldMk cId="1204616187" sldId="258"/>
            <ac:spMk id="26" creationId="{7A94DEED-5E0F-4E41-A445-58C14864C34A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2:01:29.530" v="177"/>
          <ac:spMkLst>
            <pc:docMk/>
            <pc:sldMk cId="1204616187" sldId="258"/>
            <ac:spMk id="27" creationId="{5E1FEFA6-7D4F-4746-AE64-D4D52FE76DC2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2:01:29.530" v="177"/>
          <ac:spMkLst>
            <pc:docMk/>
            <pc:sldMk cId="1204616187" sldId="258"/>
            <ac:spMk id="28" creationId="{F9074459-BC57-9B70-99F9-1D56C80AD5E0}"/>
          </ac:spMkLst>
        </pc:spChg>
        <pc:picChg chg="add del">
          <ac:chgData name="Mary Frances  Buckley" userId="S::2593272@csuohio.edu::831fdb2d-65bc-481b-9f1b-ce1b143a8b75" providerId="AD" clId="Web-{51E3916D-B34E-8ECE-7725-1106242970F0}" dt="2023-05-04T02:01:15.436" v="172"/>
          <ac:picMkLst>
            <pc:docMk/>
            <pc:sldMk cId="1204616187" sldId="258"/>
            <ac:picMk id="14" creationId="{3311412C-8392-957C-7FF3-7E1941A87585}"/>
          </ac:picMkLst>
        </pc:picChg>
        <pc:picChg chg="add del">
          <ac:chgData name="Mary Frances  Buckley" userId="S::2593272@csuohio.edu::831fdb2d-65bc-481b-9f1b-ce1b143a8b75" providerId="AD" clId="Web-{51E3916D-B34E-8ECE-7725-1106242970F0}" dt="2023-05-04T02:01:29.515" v="176"/>
          <ac:picMkLst>
            <pc:docMk/>
            <pc:sldMk cId="1204616187" sldId="258"/>
            <ac:picMk id="22" creationId="{859EE237-9A2A-74AB-6CF8-C1B3F529203C}"/>
          </ac:picMkLst>
        </pc:picChg>
      </pc:sldChg>
      <pc:sldChg chg="addSp modSp new mod setBg">
        <pc:chgData name="Mary Frances  Buckley" userId="S::2593272@csuohio.edu::831fdb2d-65bc-481b-9f1b-ce1b143a8b75" providerId="AD" clId="Web-{51E3916D-B34E-8ECE-7725-1106242970F0}" dt="2023-05-04T02:03:29.874" v="241" actId="20577"/>
        <pc:sldMkLst>
          <pc:docMk/>
          <pc:sldMk cId="2119782358" sldId="258"/>
        </pc:sldMkLst>
        <pc:spChg chg="mod">
          <ac:chgData name="Mary Frances  Buckley" userId="S::2593272@csuohio.edu::831fdb2d-65bc-481b-9f1b-ce1b143a8b75" providerId="AD" clId="Web-{51E3916D-B34E-8ECE-7725-1106242970F0}" dt="2023-05-04T02:03:29.874" v="241" actId="20577"/>
          <ac:spMkLst>
            <pc:docMk/>
            <pc:sldMk cId="2119782358" sldId="258"/>
            <ac:spMk id="2" creationId="{6769540E-FBBC-B063-102F-BEDF31FB51D5}"/>
          </ac:spMkLst>
        </pc:spChg>
        <pc:spChg chg="mod">
          <ac:chgData name="Mary Frances  Buckley" userId="S::2593272@csuohio.edu::831fdb2d-65bc-481b-9f1b-ce1b143a8b75" providerId="AD" clId="Web-{51E3916D-B34E-8ECE-7725-1106242970F0}" dt="2023-05-04T02:03:12.687" v="212"/>
          <ac:spMkLst>
            <pc:docMk/>
            <pc:sldMk cId="2119782358" sldId="258"/>
            <ac:spMk id="3" creationId="{51D7F8B5-E095-0309-22A7-EEDEE66C23F3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2:03:12.687" v="212"/>
          <ac:spMkLst>
            <pc:docMk/>
            <pc:sldMk cId="2119782358" sldId="258"/>
            <ac:spMk id="8" creationId="{6BD1C247-1E5B-4399-87F8-31C532F0A276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2:03:12.687" v="212"/>
          <ac:spMkLst>
            <pc:docMk/>
            <pc:sldMk cId="2119782358" sldId="258"/>
            <ac:spMk id="10" creationId="{D3F0F311-CB15-4C1D-937F-8DBB429D8E9E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2:03:12.687" v="212"/>
          <ac:spMkLst>
            <pc:docMk/>
            <pc:sldMk cId="2119782358" sldId="258"/>
            <ac:spMk id="12" creationId="{E6F70DE8-A2A4-4336-A602-73036FEDC795}"/>
          </ac:spMkLst>
        </pc:spChg>
        <pc:spChg chg="add">
          <ac:chgData name="Mary Frances  Buckley" userId="S::2593272@csuohio.edu::831fdb2d-65bc-481b-9f1b-ce1b143a8b75" providerId="AD" clId="Web-{51E3916D-B34E-8ECE-7725-1106242970F0}" dt="2023-05-04T02:03:12.687" v="212"/>
          <ac:spMkLst>
            <pc:docMk/>
            <pc:sldMk cId="2119782358" sldId="258"/>
            <ac:spMk id="14" creationId="{0BC37474-18AF-4624-880A-2ACF6A6507D7}"/>
          </ac:spMkLst>
        </pc:spChg>
      </pc:sldChg>
      <pc:sldChg chg="modSp new del">
        <pc:chgData name="Mary Frances  Buckley" userId="S::2593272@csuohio.edu::831fdb2d-65bc-481b-9f1b-ce1b143a8b75" providerId="AD" clId="Web-{51E3916D-B34E-8ECE-7725-1106242970F0}" dt="2023-05-04T02:02:34.702" v="210"/>
        <pc:sldMkLst>
          <pc:docMk/>
          <pc:sldMk cId="4052848257" sldId="258"/>
        </pc:sldMkLst>
        <pc:spChg chg="mod">
          <ac:chgData name="Mary Frances  Buckley" userId="S::2593272@csuohio.edu::831fdb2d-65bc-481b-9f1b-ce1b143a8b75" providerId="AD" clId="Web-{51E3916D-B34E-8ECE-7725-1106242970F0}" dt="2023-05-04T02:02:18.483" v="209" actId="20577"/>
          <ac:spMkLst>
            <pc:docMk/>
            <pc:sldMk cId="4052848257" sldId="258"/>
            <ac:spMk id="2" creationId="{BB3D5F78-5610-1022-28BA-FAA7D654EB37}"/>
          </ac:spMkLst>
        </pc:spChg>
      </pc:sldChg>
    </pc:docChg>
  </pc:docChgLst>
  <pc:docChgLst>
    <pc:chgData name="Shelley E Rose" userId="S::2570797@csuohio.edu::af919338-6342-4600-b0ec-cbc2a74b6be0" providerId="AD" clId="Web-{AF0B0E1F-8DE1-24E2-890B-B34A4241C6B0}"/>
    <pc:docChg chg="modSld">
      <pc:chgData name="Shelley E Rose" userId="S::2570797@csuohio.edu::af919338-6342-4600-b0ec-cbc2a74b6be0" providerId="AD" clId="Web-{AF0B0E1F-8DE1-24E2-890B-B34A4241C6B0}" dt="2023-05-03T01:33:08.689" v="2"/>
      <pc:docMkLst>
        <pc:docMk/>
      </pc:docMkLst>
      <pc:sldChg chg="addSp delSp modSp">
        <pc:chgData name="Shelley E Rose" userId="S::2570797@csuohio.edu::af919338-6342-4600-b0ec-cbc2a74b6be0" providerId="AD" clId="Web-{AF0B0E1F-8DE1-24E2-890B-B34A4241C6B0}" dt="2023-05-03T01:33:08.689" v="2"/>
        <pc:sldMkLst>
          <pc:docMk/>
          <pc:sldMk cId="109857222" sldId="256"/>
        </pc:sldMkLst>
        <pc:spChg chg="mod">
          <ac:chgData name="Shelley E Rose" userId="S::2570797@csuohio.edu::af919338-6342-4600-b0ec-cbc2a74b6be0" providerId="AD" clId="Web-{AF0B0E1F-8DE1-24E2-890B-B34A4241C6B0}" dt="2023-05-03T01:33:08.689" v="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helley E Rose" userId="S::2570797@csuohio.edu::af919338-6342-4600-b0ec-cbc2a74b6be0" providerId="AD" clId="Web-{AF0B0E1F-8DE1-24E2-890B-B34A4241C6B0}" dt="2023-05-03T01:33:08.689" v="2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helley E Rose" userId="S::2570797@csuohio.edu::af919338-6342-4600-b0ec-cbc2a74b6be0" providerId="AD" clId="Web-{AF0B0E1F-8DE1-24E2-890B-B34A4241C6B0}" dt="2023-05-03T01:33:08.689" v="2"/>
          <ac:spMkLst>
            <pc:docMk/>
            <pc:sldMk cId="109857222" sldId="256"/>
            <ac:spMk id="57" creationId="{BF642132-805A-497E-9C84-8D6774339CB3}"/>
          </ac:spMkLst>
        </pc:spChg>
        <pc:spChg chg="add del">
          <ac:chgData name="Shelley E Rose" userId="S::2570797@csuohio.edu::af919338-6342-4600-b0ec-cbc2a74b6be0" providerId="AD" clId="Web-{AF0B0E1F-8DE1-24E2-890B-B34A4241C6B0}" dt="2023-05-03T01:33:08.689" v="2"/>
          <ac:spMkLst>
            <pc:docMk/>
            <pc:sldMk cId="109857222" sldId="256"/>
            <ac:spMk id="58" creationId="{F1E7F1DA-407F-41FD-AC0F-D9CAD118768B}"/>
          </ac:spMkLst>
        </pc:spChg>
        <pc:spChg chg="add del">
          <ac:chgData name="Shelley E Rose" userId="S::2570797@csuohio.edu::af919338-6342-4600-b0ec-cbc2a74b6be0" providerId="AD" clId="Web-{AF0B0E1F-8DE1-24E2-890B-B34A4241C6B0}" dt="2023-05-03T01:33:08.689" v="1"/>
          <ac:spMkLst>
            <pc:docMk/>
            <pc:sldMk cId="109857222" sldId="256"/>
            <ac:spMk id="63" creationId="{1F57B0F3-A8E0-41BC-8EE0-80EDA7439452}"/>
          </ac:spMkLst>
        </pc:spChg>
        <pc:spChg chg="add del">
          <ac:chgData name="Shelley E Rose" userId="S::2570797@csuohio.edu::af919338-6342-4600-b0ec-cbc2a74b6be0" providerId="AD" clId="Web-{AF0B0E1F-8DE1-24E2-890B-B34A4241C6B0}" dt="2023-05-03T01:33:08.689" v="1"/>
          <ac:spMkLst>
            <pc:docMk/>
            <pc:sldMk cId="109857222" sldId="256"/>
            <ac:spMk id="65" creationId="{042BD0CA-AB68-4EF2-9E2A-C4E24BD45B77}"/>
          </ac:spMkLst>
        </pc:spChg>
        <pc:spChg chg="add">
          <ac:chgData name="Shelley E Rose" userId="S::2570797@csuohio.edu::af919338-6342-4600-b0ec-cbc2a74b6be0" providerId="AD" clId="Web-{AF0B0E1F-8DE1-24E2-890B-B34A4241C6B0}" dt="2023-05-03T01:33:08.689" v="2"/>
          <ac:spMkLst>
            <pc:docMk/>
            <pc:sldMk cId="109857222" sldId="256"/>
            <ac:spMk id="67" creationId="{A760B08A-B322-4C79-AB6D-7E4246352E9B}"/>
          </ac:spMkLst>
        </pc:spChg>
        <pc:spChg chg="add">
          <ac:chgData name="Shelley E Rose" userId="S::2570797@csuohio.edu::af919338-6342-4600-b0ec-cbc2a74b6be0" providerId="AD" clId="Web-{AF0B0E1F-8DE1-24E2-890B-B34A4241C6B0}" dt="2023-05-03T01:33:08.689" v="2"/>
          <ac:spMkLst>
            <pc:docMk/>
            <pc:sldMk cId="109857222" sldId="256"/>
            <ac:spMk id="68" creationId="{30103171-0BA0-4AF0-AF05-04AFA1A4ACCA}"/>
          </ac:spMkLst>
        </pc:spChg>
        <pc:spChg chg="add">
          <ac:chgData name="Shelley E Rose" userId="S::2570797@csuohio.edu::af919338-6342-4600-b0ec-cbc2a74b6be0" providerId="AD" clId="Web-{AF0B0E1F-8DE1-24E2-890B-B34A4241C6B0}" dt="2023-05-03T01:33:08.689" v="2"/>
          <ac:spMkLst>
            <pc:docMk/>
            <pc:sldMk cId="109857222" sldId="256"/>
            <ac:spMk id="69" creationId="{E128B901-D4EA-4C4D-A150-23D2A6DEC6E8}"/>
          </ac:spMkLst>
        </pc:spChg>
        <pc:picChg chg="mod ord">
          <ac:chgData name="Shelley E Rose" userId="S::2570797@csuohio.edu::af919338-6342-4600-b0ec-cbc2a74b6be0" providerId="AD" clId="Web-{AF0B0E1F-8DE1-24E2-890B-B34A4241C6B0}" dt="2023-05-03T01:33:08.689" v="2"/>
          <ac:picMkLst>
            <pc:docMk/>
            <pc:sldMk cId="109857222" sldId="256"/>
            <ac:picMk id="4" creationId="{F2FF5CD8-6D9E-222F-C04A-888C49EF4801}"/>
          </ac:picMkLst>
        </pc:picChg>
      </pc:sldChg>
    </pc:docChg>
  </pc:docChgLst>
  <pc:docChgLst>
    <pc:chgData name="Shelley E Rose" userId="S::2570797@csuohio.edu::af919338-6342-4600-b0ec-cbc2a74b6be0" providerId="AD" clId="Web-{B4946662-624D-4382-B7C2-38E4CCB37B49}"/>
    <pc:docChg chg="modSld">
      <pc:chgData name="Shelley E Rose" userId="S::2570797@csuohio.edu::af919338-6342-4600-b0ec-cbc2a74b6be0" providerId="AD" clId="Web-{B4946662-624D-4382-B7C2-38E4CCB37B49}" dt="2023-05-04T16:20:01.257" v="117" actId="20577"/>
      <pc:docMkLst>
        <pc:docMk/>
      </pc:docMkLst>
      <pc:sldChg chg="addSp delSp modSp">
        <pc:chgData name="Shelley E Rose" userId="S::2570797@csuohio.edu::af919338-6342-4600-b0ec-cbc2a74b6be0" providerId="AD" clId="Web-{B4946662-624D-4382-B7C2-38E4CCB37B49}" dt="2023-05-04T16:20:01.257" v="117" actId="20577"/>
        <pc:sldMkLst>
          <pc:docMk/>
          <pc:sldMk cId="2119782358" sldId="258"/>
        </pc:sldMkLst>
        <pc:spChg chg="mod">
          <ac:chgData name="Shelley E Rose" userId="S::2570797@csuohio.edu::af919338-6342-4600-b0ec-cbc2a74b6be0" providerId="AD" clId="Web-{B4946662-624D-4382-B7C2-38E4CCB37B49}" dt="2023-05-04T16:17:31.752" v="115"/>
          <ac:spMkLst>
            <pc:docMk/>
            <pc:sldMk cId="2119782358" sldId="258"/>
            <ac:spMk id="2" creationId="{6769540E-FBBC-B063-102F-BEDF31FB51D5}"/>
          </ac:spMkLst>
        </pc:spChg>
        <pc:spChg chg="del">
          <ac:chgData name="Shelley E Rose" userId="S::2570797@csuohio.edu::af919338-6342-4600-b0ec-cbc2a74b6be0" providerId="AD" clId="Web-{B4946662-624D-4382-B7C2-38E4CCB37B49}" dt="2023-05-04T16:17:31.752" v="115"/>
          <ac:spMkLst>
            <pc:docMk/>
            <pc:sldMk cId="2119782358" sldId="258"/>
            <ac:spMk id="17" creationId="{ECD538B8-489B-407A-A760-436DB4C563CC}"/>
          </ac:spMkLst>
        </pc:spChg>
        <pc:spChg chg="add">
          <ac:chgData name="Shelley E Rose" userId="S::2570797@csuohio.edu::af919338-6342-4600-b0ec-cbc2a74b6be0" providerId="AD" clId="Web-{B4946662-624D-4382-B7C2-38E4CCB37B49}" dt="2023-05-04T16:17:31.752" v="115"/>
          <ac:spMkLst>
            <pc:docMk/>
            <pc:sldMk cId="2119782358" sldId="258"/>
            <ac:spMk id="23" creationId="{38E646A7-D148-4320-A501-0291AA75AC42}"/>
          </ac:spMkLst>
        </pc:spChg>
        <pc:graphicFrameChg chg="mod modGraphic">
          <ac:chgData name="Shelley E Rose" userId="S::2570797@csuohio.edu::af919338-6342-4600-b0ec-cbc2a74b6be0" providerId="AD" clId="Web-{B4946662-624D-4382-B7C2-38E4CCB37B49}" dt="2023-05-04T16:20:01.257" v="117" actId="20577"/>
          <ac:graphicFrameMkLst>
            <pc:docMk/>
            <pc:sldMk cId="2119782358" sldId="258"/>
            <ac:graphicFrameMk id="18" creationId="{A71BD284-3265-E24D-A67A-845F3A0240E2}"/>
          </ac:graphicFrameMkLst>
        </pc:graphicFrameChg>
      </pc:sldChg>
    </pc:docChg>
  </pc:docChgLst>
  <pc:docChgLst>
    <pc:chgData name="Shelley E Rose" userId="S::2570797@csuohio.edu::af919338-6342-4600-b0ec-cbc2a74b6be0" providerId="AD" clId="Web-{CF30386B-FF57-4197-9911-48576CA42DB5}"/>
    <pc:docChg chg="addSld modSld addMainMaster delMainMaster">
      <pc:chgData name="Shelley E Rose" userId="S::2570797@csuohio.edu::af919338-6342-4600-b0ec-cbc2a74b6be0" providerId="AD" clId="Web-{CF30386B-FF57-4197-9911-48576CA42DB5}" dt="2023-05-03T01:28:10.350" v="109"/>
      <pc:docMkLst>
        <pc:docMk/>
      </pc:docMkLst>
      <pc:sldChg chg="addSp delSp modSp mod setBg modClrScheme addAnim delAnim chgLayout">
        <pc:chgData name="Shelley E Rose" userId="S::2570797@csuohio.edu::af919338-6342-4600-b0ec-cbc2a74b6be0" providerId="AD" clId="Web-{CF30386B-FF57-4197-9911-48576CA42DB5}" dt="2023-05-03T01:26:34.876" v="99"/>
        <pc:sldMkLst>
          <pc:docMk/>
          <pc:sldMk cId="109857222" sldId="256"/>
        </pc:sldMkLst>
        <pc:spChg chg="mod">
          <ac:chgData name="Shelley E Rose" userId="S::2570797@csuohio.edu::af919338-6342-4600-b0ec-cbc2a74b6be0" providerId="AD" clId="Web-{CF30386B-FF57-4197-9911-48576CA42DB5}" dt="2023-05-03T01:26:34.876" v="9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helley E Rose" userId="S::2570797@csuohio.edu::af919338-6342-4600-b0ec-cbc2a74b6be0" providerId="AD" clId="Web-{CF30386B-FF57-4197-9911-48576CA42DB5}" dt="2023-05-03T01:26:34.876" v="9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6:34.876" v="97"/>
          <ac:spMkLst>
            <pc:docMk/>
            <pc:sldMk cId="109857222" sldId="256"/>
            <ac:spMk id="9" creationId="{4187D111-0A9D-421B-84EB-FC5811C3A931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6:34.876" v="97"/>
          <ac:spMkLst>
            <pc:docMk/>
            <pc:sldMk cId="109857222" sldId="256"/>
            <ac:spMk id="44" creationId="{F0753E91-DF19-4FA4-BFBF-221696B8D779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6:24.672" v="94"/>
          <ac:spMkLst>
            <pc:docMk/>
            <pc:sldMk cId="109857222" sldId="256"/>
            <ac:spMk id="49" creationId="{BF642132-805A-497E-9C84-8D6774339CB3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6:24.672" v="94"/>
          <ac:spMkLst>
            <pc:docMk/>
            <pc:sldMk cId="109857222" sldId="256"/>
            <ac:spMk id="51" creationId="{F1E7F1DA-407F-41FD-AC0F-D9CAD118768B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6:34.829" v="96"/>
          <ac:spMkLst>
            <pc:docMk/>
            <pc:sldMk cId="109857222" sldId="256"/>
            <ac:spMk id="53" creationId="{08C9B587-E65E-4B52-B37C-ABEBB6E87928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6:34.829" v="96"/>
          <ac:spMkLst>
            <pc:docMk/>
            <pc:sldMk cId="109857222" sldId="256"/>
            <ac:spMk id="54" creationId="{68AF5748-FED8-45BA-8631-26D1D10F3246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6:34.829" v="96"/>
          <ac:spMkLst>
            <pc:docMk/>
            <pc:sldMk cId="109857222" sldId="256"/>
            <ac:spMk id="55" creationId="{AF2F604E-43BE-4DC3-B983-E071523364F8}"/>
          </ac:spMkLst>
        </pc:spChg>
        <pc:spChg chg="add">
          <ac:chgData name="Shelley E Rose" userId="S::2570797@csuohio.edu::af919338-6342-4600-b0ec-cbc2a74b6be0" providerId="AD" clId="Web-{CF30386B-FF57-4197-9911-48576CA42DB5}" dt="2023-05-03T01:26:34.876" v="97"/>
          <ac:spMkLst>
            <pc:docMk/>
            <pc:sldMk cId="109857222" sldId="256"/>
            <ac:spMk id="57" creationId="{BF642132-805A-497E-9C84-8D6774339CB3}"/>
          </ac:spMkLst>
        </pc:spChg>
        <pc:spChg chg="add">
          <ac:chgData name="Shelley E Rose" userId="S::2570797@csuohio.edu::af919338-6342-4600-b0ec-cbc2a74b6be0" providerId="AD" clId="Web-{CF30386B-FF57-4197-9911-48576CA42DB5}" dt="2023-05-03T01:26:34.876" v="97"/>
          <ac:spMkLst>
            <pc:docMk/>
            <pc:sldMk cId="109857222" sldId="256"/>
            <ac:spMk id="58" creationId="{F1E7F1DA-407F-41FD-AC0F-D9CAD118768B}"/>
          </ac:spMkLst>
        </pc:spChg>
        <pc:grpChg chg="add del">
          <ac:chgData name="Shelley E Rose" userId="S::2570797@csuohio.edu::af919338-6342-4600-b0ec-cbc2a74b6be0" providerId="AD" clId="Web-{CF30386B-FF57-4197-9911-48576CA42DB5}" dt="2023-05-03T01:26:34.876" v="97"/>
          <ac:grpSpMkLst>
            <pc:docMk/>
            <pc:sldMk cId="109857222" sldId="256"/>
            <ac:grpSpMk id="11" creationId="{015ECF02-0C11-4320-A868-5EC7DD53DEFD}"/>
          </ac:grpSpMkLst>
        </pc:grpChg>
        <pc:picChg chg="add mod">
          <ac:chgData name="Shelley E Rose" userId="S::2570797@csuohio.edu::af919338-6342-4600-b0ec-cbc2a74b6be0" providerId="AD" clId="Web-{CF30386B-FF57-4197-9911-48576CA42DB5}" dt="2023-05-03T01:26:34.876" v="97"/>
          <ac:picMkLst>
            <pc:docMk/>
            <pc:sldMk cId="109857222" sldId="256"/>
            <ac:picMk id="4" creationId="{F2FF5CD8-6D9E-222F-C04A-888C49EF4801}"/>
          </ac:picMkLst>
        </pc:picChg>
      </pc:sldChg>
      <pc:sldChg chg="addSp delSp modSp new mod setBg">
        <pc:chgData name="Shelley E Rose" userId="S::2570797@csuohio.edu::af919338-6342-4600-b0ec-cbc2a74b6be0" providerId="AD" clId="Web-{CF30386B-FF57-4197-9911-48576CA42DB5}" dt="2023-05-03T01:28:10.350" v="109"/>
        <pc:sldMkLst>
          <pc:docMk/>
          <pc:sldMk cId="2671980420" sldId="257"/>
        </pc:sldMkLst>
        <pc:spChg chg="mod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2" creationId="{CF320881-D151-5206-7A4A-C5285EDC749A}"/>
          </ac:spMkLst>
        </pc:spChg>
        <pc:spChg chg="mod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3" creationId="{ED7D334D-ED7F-5E49-9384-752327810E40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8" creationId="{8BBC959F-CAB6-4E23-81DE-E0BBF2B7E073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10" creationId="{7A94DEED-5E0F-4E41-A445-58C14864C34A}"/>
          </ac:spMkLst>
        </pc:spChg>
        <pc:spChg chg="add del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12" creationId="{5E1FEFA6-7D4F-4746-AE64-D4D52FE76DC2}"/>
          </ac:spMkLst>
        </pc:spChg>
        <pc:spChg chg="add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17" creationId="{6BD1C247-1E5B-4399-87F8-31C532F0A276}"/>
          </ac:spMkLst>
        </pc:spChg>
        <pc:spChg chg="add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19" creationId="{D3F0F311-CB15-4C1D-937F-8DBB429D8E9E}"/>
          </ac:spMkLst>
        </pc:spChg>
        <pc:spChg chg="add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21" creationId="{E6F70DE8-A2A4-4336-A602-73036FEDC795}"/>
          </ac:spMkLst>
        </pc:spChg>
        <pc:spChg chg="add">
          <ac:chgData name="Shelley E Rose" userId="S::2570797@csuohio.edu::af919338-6342-4600-b0ec-cbc2a74b6be0" providerId="AD" clId="Web-{CF30386B-FF57-4197-9911-48576CA42DB5}" dt="2023-05-03T01:28:10.350" v="109"/>
          <ac:spMkLst>
            <pc:docMk/>
            <pc:sldMk cId="2671980420" sldId="257"/>
            <ac:spMk id="23" creationId="{0BC37474-18AF-4624-880A-2ACF6A6507D7}"/>
          </ac:spMkLst>
        </pc:spChg>
      </pc:sldChg>
      <pc:sldMasterChg chg="del delSldLayout">
        <pc:chgData name="Shelley E Rose" userId="S::2570797@csuohio.edu::af919338-6342-4600-b0ec-cbc2a74b6be0" providerId="AD" clId="Web-{CF30386B-FF57-4197-9911-48576CA42DB5}" dt="2023-05-03T01:25:09.980" v="0"/>
        <pc:sldMasterMkLst>
          <pc:docMk/>
          <pc:sldMasterMk cId="2460954070" sldId="2147483660"/>
        </pc:sldMasterMkLst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helley E Rose" userId="S::2570797@csuohio.edu::af919338-6342-4600-b0ec-cbc2a74b6be0" providerId="AD" clId="Web-{CF30386B-FF57-4197-9911-48576CA42DB5}" dt="2023-05-03T01:25:09.980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Shelley E Rose" userId="S::2570797@csuohio.edu::af919338-6342-4600-b0ec-cbc2a74b6be0" providerId="AD" clId="Web-{CF30386B-FF57-4197-9911-48576CA42DB5}" dt="2023-05-03T01:26:34.876" v="97"/>
        <pc:sldMasterMkLst>
          <pc:docMk/>
          <pc:sldMasterMk cId="4163121234" sldId="2147483672"/>
        </pc:sldMasterMkLst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523486684" sldId="2147483673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2322143950" sldId="2147483674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1902464553" sldId="2147483675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494861295" sldId="2147483676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3623546618" sldId="2147483677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2210548139" sldId="2147483678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627380878" sldId="2147483679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893485753" sldId="2147483680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1318111373" sldId="2147483681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1489434456" sldId="2147483682"/>
          </pc:sldLayoutMkLst>
        </pc:sldLayoutChg>
        <pc:sldLayoutChg chg="add del replId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4163121234" sldId="2147483672"/>
            <pc:sldLayoutMk cId="2189155769" sldId="2147483683"/>
          </pc:sldLayoutMkLst>
        </pc:sldLayoutChg>
      </pc:sldMasterChg>
      <pc:sldMasterChg chg="add del addSldLayout delSldLayout">
        <pc:chgData name="Shelley E Rose" userId="S::2570797@csuohio.edu::af919338-6342-4600-b0ec-cbc2a74b6be0" providerId="AD" clId="Web-{CF30386B-FF57-4197-9911-48576CA42DB5}" dt="2023-05-03T01:26:34.829" v="96"/>
        <pc:sldMasterMkLst>
          <pc:docMk/>
          <pc:sldMasterMk cId="2874595837" sldId="2147483684"/>
        </pc:sldMasterMkLst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3224076160" sldId="2147483685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1425992825" sldId="2147483686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1817922135" sldId="2147483687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4238889532" sldId="2147483688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3487782833" sldId="2147483689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53971530" sldId="2147483690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2310635369" sldId="2147483691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1021868446" sldId="2147483692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2193709868" sldId="2147483693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3937578863" sldId="2147483694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29" v="96"/>
          <pc:sldLayoutMkLst>
            <pc:docMk/>
            <pc:sldMasterMk cId="2874595837" sldId="2147483684"/>
            <pc:sldLayoutMk cId="317371042" sldId="2147483695"/>
          </pc:sldLayoutMkLst>
        </pc:sldLayoutChg>
      </pc:sldMasterChg>
      <pc:sldMasterChg chg="add del addSldLayout delSldLayout">
        <pc:chgData name="Shelley E Rose" userId="S::2570797@csuohio.edu::af919338-6342-4600-b0ec-cbc2a74b6be0" providerId="AD" clId="Web-{CF30386B-FF57-4197-9911-48576CA42DB5}" dt="2023-05-03T01:26:34.876" v="97"/>
        <pc:sldMasterMkLst>
          <pc:docMk/>
          <pc:sldMasterMk cId="1390512206" sldId="2147483720"/>
        </pc:sldMasterMkLst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1634386766" sldId="2147483709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1541123156" sldId="2147483710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2398744576" sldId="2147483711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1439342370" sldId="2147483712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3572781725" sldId="2147483713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2026868171" sldId="2147483714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2059629586" sldId="2147483715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3069279767" sldId="2147483716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3646514598" sldId="2147483717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2414755056" sldId="2147483718"/>
          </pc:sldLayoutMkLst>
        </pc:sldLayoutChg>
        <pc:sldLayoutChg chg="add del">
          <pc:chgData name="Shelley E Rose" userId="S::2570797@csuohio.edu::af919338-6342-4600-b0ec-cbc2a74b6be0" providerId="AD" clId="Web-{CF30386B-FF57-4197-9911-48576CA42DB5}" dt="2023-05-03T01:26:34.876" v="97"/>
          <pc:sldLayoutMkLst>
            <pc:docMk/>
            <pc:sldMasterMk cId="1390512206" sldId="2147483720"/>
            <pc:sldLayoutMk cId="4159769428" sldId="214748371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B1E88-9C62-40CB-A5F0-F5CC1175CBA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8B55D9E-63F5-4A88-B0C5-206E7257B6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Attendance &amp; Participation </a:t>
          </a:r>
        </a:p>
      </dgm:t>
    </dgm:pt>
    <dgm:pt modelId="{69010A64-944E-440A-8726-AD73417CF7E8}" type="parTrans" cxnId="{6BF2D023-2E7F-42C1-9B1B-B1149A04FADB}">
      <dgm:prSet/>
      <dgm:spPr/>
      <dgm:t>
        <a:bodyPr/>
        <a:lstStyle/>
        <a:p>
          <a:endParaRPr lang="en-US"/>
        </a:p>
      </dgm:t>
    </dgm:pt>
    <dgm:pt modelId="{F1CD1B84-2AA8-41A4-BFB8-7571BDFE43B7}" type="sibTrans" cxnId="{6BF2D023-2E7F-42C1-9B1B-B1149A04FAD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E687E3E-4FD0-481F-8AB4-8546A2914FA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Care Strategies for Graduate Education</a:t>
          </a:r>
        </a:p>
      </dgm:t>
    </dgm:pt>
    <dgm:pt modelId="{C1FC1F3F-1E43-4E56-B987-9717FFE4E2CF}" type="parTrans" cxnId="{B6C16EE4-01D1-46D5-85D6-BC3B440975BC}">
      <dgm:prSet/>
      <dgm:spPr/>
      <dgm:t>
        <a:bodyPr/>
        <a:lstStyle/>
        <a:p>
          <a:endParaRPr lang="en-US"/>
        </a:p>
      </dgm:t>
    </dgm:pt>
    <dgm:pt modelId="{41CB4760-7487-4762-BEB4-9276F2B256E5}" type="sibTrans" cxnId="{B6C16EE4-01D1-46D5-85D6-BC3B440975B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90C4E3D-FC08-4FFC-9324-66797F9B7D92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oudy Old Style"/>
            </a:rPr>
            <a:t>What else?</a:t>
          </a:r>
          <a:endParaRPr lang="en-US" dirty="0"/>
        </a:p>
      </dgm:t>
    </dgm:pt>
    <dgm:pt modelId="{BFB771F2-B080-419E-9583-9913905DBCC9}" type="parTrans" cxnId="{A27B9789-395B-49BC-B6EE-A56212774B94}">
      <dgm:prSet/>
      <dgm:spPr/>
      <dgm:t>
        <a:bodyPr/>
        <a:lstStyle/>
        <a:p>
          <a:endParaRPr lang="en-US"/>
        </a:p>
      </dgm:t>
    </dgm:pt>
    <dgm:pt modelId="{7CDE29D7-AC03-46A8-B049-19E724262AE3}" type="sibTrans" cxnId="{A27B9789-395B-49BC-B6EE-A56212774B94}">
      <dgm:prSet/>
      <dgm:spPr/>
      <dgm:t>
        <a:bodyPr/>
        <a:lstStyle/>
        <a:p>
          <a:endParaRPr lang="en-US"/>
        </a:p>
      </dgm:t>
    </dgm:pt>
    <dgm:pt modelId="{854501ED-A197-4243-B4AF-3F1B29B08F6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Checking in and Surveying of Students/ Reflections from Students</a:t>
          </a:r>
          <a:endParaRPr lang="en-US" dirty="0">
            <a:latin typeface="Goudy Old Style"/>
          </a:endParaRPr>
        </a:p>
      </dgm:t>
    </dgm:pt>
    <dgm:pt modelId="{B0AD6DCB-0194-48B2-89E3-E072FBEE13FE}" type="parTrans" cxnId="{4764CDCD-1E9E-4325-8EA2-A63B04CB1926}">
      <dgm:prSet/>
      <dgm:spPr/>
    </dgm:pt>
    <dgm:pt modelId="{D70C78CF-5C69-49BF-852E-1123DCD1B18A}" type="sibTrans" cxnId="{4764CDCD-1E9E-4325-8EA2-A63B04CB1926}">
      <dgm:prSet/>
      <dgm:spPr/>
    </dgm:pt>
    <dgm:pt modelId="{3E888A0A-D323-4E72-B312-FB4EB7D26DD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 Repository of Resources as instructors for your students/Guiding Notes</a:t>
          </a:r>
        </a:p>
      </dgm:t>
    </dgm:pt>
    <dgm:pt modelId="{F4F7C98E-50BE-4B3E-82DC-366666551C49}" type="parTrans" cxnId="{4FB6B117-8DD2-418D-8F7D-1A5DBDCE833C}">
      <dgm:prSet/>
      <dgm:spPr/>
    </dgm:pt>
    <dgm:pt modelId="{95DD8A44-3878-456D-8177-3668AA20113D}" type="sibTrans" cxnId="{4FB6B117-8DD2-418D-8F7D-1A5DBDCE833C}">
      <dgm:prSet/>
      <dgm:spPr/>
    </dgm:pt>
    <dgm:pt modelId="{F26F1CFA-CDC5-4F61-BC6E-34E473906A31}" type="pres">
      <dgm:prSet presAssocID="{1D7B1E88-9C62-40CB-A5F0-F5CC1175CBAC}" presName="root" presStyleCnt="0">
        <dgm:presLayoutVars>
          <dgm:dir/>
          <dgm:resizeHandles val="exact"/>
        </dgm:presLayoutVars>
      </dgm:prSet>
      <dgm:spPr/>
    </dgm:pt>
    <dgm:pt modelId="{53C5A3CA-CFDF-4251-AD01-D20DBEB81A57}" type="pres">
      <dgm:prSet presAssocID="{1D7B1E88-9C62-40CB-A5F0-F5CC1175CBAC}" presName="container" presStyleCnt="0">
        <dgm:presLayoutVars>
          <dgm:dir/>
          <dgm:resizeHandles val="exact"/>
        </dgm:presLayoutVars>
      </dgm:prSet>
      <dgm:spPr/>
    </dgm:pt>
    <dgm:pt modelId="{01B9A371-69C8-4D38-B178-13CC1BDFAF9F}" type="pres">
      <dgm:prSet presAssocID="{98B55D9E-63F5-4A88-B0C5-206E7257B630}" presName="compNode" presStyleCnt="0"/>
      <dgm:spPr/>
    </dgm:pt>
    <dgm:pt modelId="{5136DE04-013C-4597-8BEE-BA7C39CF0230}" type="pres">
      <dgm:prSet presAssocID="{98B55D9E-63F5-4A88-B0C5-206E7257B630}" presName="iconBgRect" presStyleLbl="bgShp" presStyleIdx="0" presStyleCnt="5"/>
      <dgm:spPr/>
    </dgm:pt>
    <dgm:pt modelId="{085223BF-460F-4287-9702-6F23A61F9253}" type="pres">
      <dgm:prSet presAssocID="{98B55D9E-63F5-4A88-B0C5-206E7257B63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05D0F06-1CC5-4E04-8B66-BE9CC76293CF}" type="pres">
      <dgm:prSet presAssocID="{98B55D9E-63F5-4A88-B0C5-206E7257B630}" presName="spaceRect" presStyleCnt="0"/>
      <dgm:spPr/>
    </dgm:pt>
    <dgm:pt modelId="{B9293DB6-DC43-4CA6-B2BE-2D6B3D665FA7}" type="pres">
      <dgm:prSet presAssocID="{98B55D9E-63F5-4A88-B0C5-206E7257B630}" presName="textRect" presStyleLbl="revTx" presStyleIdx="0" presStyleCnt="5">
        <dgm:presLayoutVars>
          <dgm:chMax val="1"/>
          <dgm:chPref val="1"/>
        </dgm:presLayoutVars>
      </dgm:prSet>
      <dgm:spPr/>
    </dgm:pt>
    <dgm:pt modelId="{AFC99C00-6554-4503-9B00-326BE3E44F28}" type="pres">
      <dgm:prSet presAssocID="{F1CD1B84-2AA8-41A4-BFB8-7571BDFE43B7}" presName="sibTrans" presStyleLbl="sibTrans2D1" presStyleIdx="0" presStyleCnt="0"/>
      <dgm:spPr/>
    </dgm:pt>
    <dgm:pt modelId="{AA5AAF2E-A9A3-4F1A-9AE9-A4909CC3CC0F}" type="pres">
      <dgm:prSet presAssocID="{6E687E3E-4FD0-481F-8AB4-8546A2914FA9}" presName="compNode" presStyleCnt="0"/>
      <dgm:spPr/>
    </dgm:pt>
    <dgm:pt modelId="{3A695519-80AD-4101-B732-1F05F7D469FD}" type="pres">
      <dgm:prSet presAssocID="{6E687E3E-4FD0-481F-8AB4-8546A2914FA9}" presName="iconBgRect" presStyleLbl="bgShp" presStyleIdx="1" presStyleCnt="5"/>
      <dgm:spPr/>
    </dgm:pt>
    <dgm:pt modelId="{32DC3F73-4227-4A49-A003-2E8A70E7BF85}" type="pres">
      <dgm:prSet presAssocID="{6E687E3E-4FD0-481F-8AB4-8546A2914FA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789D413-3B37-446C-9135-412A93D3937E}" type="pres">
      <dgm:prSet presAssocID="{6E687E3E-4FD0-481F-8AB4-8546A2914FA9}" presName="spaceRect" presStyleCnt="0"/>
      <dgm:spPr/>
    </dgm:pt>
    <dgm:pt modelId="{0B47EE8E-92BF-4617-AC41-1360A6E3D976}" type="pres">
      <dgm:prSet presAssocID="{6E687E3E-4FD0-481F-8AB4-8546A2914FA9}" presName="textRect" presStyleLbl="revTx" presStyleIdx="1" presStyleCnt="5">
        <dgm:presLayoutVars>
          <dgm:chMax val="1"/>
          <dgm:chPref val="1"/>
        </dgm:presLayoutVars>
      </dgm:prSet>
      <dgm:spPr/>
    </dgm:pt>
    <dgm:pt modelId="{014FE911-151E-4BCB-B19D-051D6683DA13}" type="pres">
      <dgm:prSet presAssocID="{41CB4760-7487-4762-BEB4-9276F2B256E5}" presName="sibTrans" presStyleLbl="sibTrans2D1" presStyleIdx="0" presStyleCnt="0"/>
      <dgm:spPr/>
    </dgm:pt>
    <dgm:pt modelId="{7561902C-9E31-4246-9969-FF2AF4F6D816}" type="pres">
      <dgm:prSet presAssocID="{854501ED-A197-4243-B4AF-3F1B29B08F6C}" presName="compNode" presStyleCnt="0"/>
      <dgm:spPr/>
    </dgm:pt>
    <dgm:pt modelId="{A7B4D75F-64CA-45CB-BFB2-7FA573918B03}" type="pres">
      <dgm:prSet presAssocID="{854501ED-A197-4243-B4AF-3F1B29B08F6C}" presName="iconBgRect" presStyleLbl="bgShp" presStyleIdx="2" presStyleCnt="5"/>
      <dgm:spPr/>
    </dgm:pt>
    <dgm:pt modelId="{A5BB09C1-542A-462C-8234-B08206E9FCF6}" type="pres">
      <dgm:prSet presAssocID="{854501ED-A197-4243-B4AF-3F1B29B08F6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99B12BD5-5705-4905-A80E-E6E8A9B6885E}" type="pres">
      <dgm:prSet presAssocID="{854501ED-A197-4243-B4AF-3F1B29B08F6C}" presName="spaceRect" presStyleCnt="0"/>
      <dgm:spPr/>
    </dgm:pt>
    <dgm:pt modelId="{947CFA61-E6C1-4553-BD13-01DDF4DE9874}" type="pres">
      <dgm:prSet presAssocID="{854501ED-A197-4243-B4AF-3F1B29B08F6C}" presName="textRect" presStyleLbl="revTx" presStyleIdx="2" presStyleCnt="5">
        <dgm:presLayoutVars>
          <dgm:chMax val="1"/>
          <dgm:chPref val="1"/>
        </dgm:presLayoutVars>
      </dgm:prSet>
      <dgm:spPr/>
    </dgm:pt>
    <dgm:pt modelId="{8E3A99AA-61CF-4DCB-B378-E78F111D9F83}" type="pres">
      <dgm:prSet presAssocID="{D70C78CF-5C69-49BF-852E-1123DCD1B18A}" presName="sibTrans" presStyleLbl="sibTrans2D1" presStyleIdx="0" presStyleCnt="0"/>
      <dgm:spPr/>
    </dgm:pt>
    <dgm:pt modelId="{39DAC3EB-3248-43A5-BE87-82953B4A943B}" type="pres">
      <dgm:prSet presAssocID="{3E888A0A-D323-4E72-B312-FB4EB7D26DD9}" presName="compNode" presStyleCnt="0"/>
      <dgm:spPr/>
    </dgm:pt>
    <dgm:pt modelId="{FADC0218-740E-4B72-8EED-C95E7861AC0B}" type="pres">
      <dgm:prSet presAssocID="{3E888A0A-D323-4E72-B312-FB4EB7D26DD9}" presName="iconBgRect" presStyleLbl="bgShp" presStyleIdx="3" presStyleCnt="5"/>
      <dgm:spPr/>
    </dgm:pt>
    <dgm:pt modelId="{B668499C-EDC6-4935-AF66-66E7BA97E15E}" type="pres">
      <dgm:prSet presAssocID="{3E888A0A-D323-4E72-B312-FB4EB7D26DD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52F608EC-3E45-4B73-B6A3-A1777628816E}" type="pres">
      <dgm:prSet presAssocID="{3E888A0A-D323-4E72-B312-FB4EB7D26DD9}" presName="spaceRect" presStyleCnt="0"/>
      <dgm:spPr/>
    </dgm:pt>
    <dgm:pt modelId="{E2446428-14F1-4C8D-9C20-16CD61E0836B}" type="pres">
      <dgm:prSet presAssocID="{3E888A0A-D323-4E72-B312-FB4EB7D26DD9}" presName="textRect" presStyleLbl="revTx" presStyleIdx="3" presStyleCnt="5">
        <dgm:presLayoutVars>
          <dgm:chMax val="1"/>
          <dgm:chPref val="1"/>
        </dgm:presLayoutVars>
      </dgm:prSet>
      <dgm:spPr/>
    </dgm:pt>
    <dgm:pt modelId="{4182FB91-C38B-48EA-B07D-5340696B56E7}" type="pres">
      <dgm:prSet presAssocID="{95DD8A44-3878-456D-8177-3668AA20113D}" presName="sibTrans" presStyleLbl="sibTrans2D1" presStyleIdx="0" presStyleCnt="0"/>
      <dgm:spPr/>
    </dgm:pt>
    <dgm:pt modelId="{31D9B830-BBB0-4172-951D-6D5F58632F9A}" type="pres">
      <dgm:prSet presAssocID="{B90C4E3D-FC08-4FFC-9324-66797F9B7D92}" presName="compNode" presStyleCnt="0"/>
      <dgm:spPr/>
    </dgm:pt>
    <dgm:pt modelId="{5350CD9D-912C-4365-97D8-7F9B3703E450}" type="pres">
      <dgm:prSet presAssocID="{B90C4E3D-FC08-4FFC-9324-66797F9B7D92}" presName="iconBgRect" presStyleLbl="bgShp" presStyleIdx="4" presStyleCnt="5"/>
      <dgm:spPr/>
    </dgm:pt>
    <dgm:pt modelId="{E551F46C-D5A7-401F-A79F-554B0F4816F5}" type="pres">
      <dgm:prSet presAssocID="{B90C4E3D-FC08-4FFC-9324-66797F9B7D9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D107B34F-70FF-4CCD-96BC-67F088073186}" type="pres">
      <dgm:prSet presAssocID="{B90C4E3D-FC08-4FFC-9324-66797F9B7D92}" presName="spaceRect" presStyleCnt="0"/>
      <dgm:spPr/>
    </dgm:pt>
    <dgm:pt modelId="{2AC73AAE-0DEC-43CC-8416-119C675ABC36}" type="pres">
      <dgm:prSet presAssocID="{B90C4E3D-FC08-4FFC-9324-66797F9B7D9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CEBBA0D-139E-49CE-969F-D94A08E52352}" type="presOf" srcId="{41CB4760-7487-4762-BEB4-9276F2B256E5}" destId="{014FE911-151E-4BCB-B19D-051D6683DA13}" srcOrd="0" destOrd="0" presId="urn:microsoft.com/office/officeart/2018/2/layout/IconCircleList"/>
    <dgm:cxn modelId="{4FB6B117-8DD2-418D-8F7D-1A5DBDCE833C}" srcId="{1D7B1E88-9C62-40CB-A5F0-F5CC1175CBAC}" destId="{3E888A0A-D323-4E72-B312-FB4EB7D26DD9}" srcOrd="3" destOrd="0" parTransId="{F4F7C98E-50BE-4B3E-82DC-366666551C49}" sibTransId="{95DD8A44-3878-456D-8177-3668AA20113D}"/>
    <dgm:cxn modelId="{6BF2D023-2E7F-42C1-9B1B-B1149A04FADB}" srcId="{1D7B1E88-9C62-40CB-A5F0-F5CC1175CBAC}" destId="{98B55D9E-63F5-4A88-B0C5-206E7257B630}" srcOrd="0" destOrd="0" parTransId="{69010A64-944E-440A-8726-AD73417CF7E8}" sibTransId="{F1CD1B84-2AA8-41A4-BFB8-7571BDFE43B7}"/>
    <dgm:cxn modelId="{1412BF2F-2856-4FAE-8A94-5B9B700FD92E}" type="presOf" srcId="{3E888A0A-D323-4E72-B312-FB4EB7D26DD9}" destId="{E2446428-14F1-4C8D-9C20-16CD61E0836B}" srcOrd="0" destOrd="0" presId="urn:microsoft.com/office/officeart/2018/2/layout/IconCircleList"/>
    <dgm:cxn modelId="{F8C4685C-1295-4F58-AA4C-83170EF40839}" type="presOf" srcId="{95DD8A44-3878-456D-8177-3668AA20113D}" destId="{4182FB91-C38B-48EA-B07D-5340696B56E7}" srcOrd="0" destOrd="0" presId="urn:microsoft.com/office/officeart/2018/2/layout/IconCircleList"/>
    <dgm:cxn modelId="{115C9C61-84BE-4D96-BCE9-56E6A5BF01B8}" type="presOf" srcId="{B90C4E3D-FC08-4FFC-9324-66797F9B7D92}" destId="{2AC73AAE-0DEC-43CC-8416-119C675ABC36}" srcOrd="0" destOrd="0" presId="urn:microsoft.com/office/officeart/2018/2/layout/IconCircleList"/>
    <dgm:cxn modelId="{97B49542-8E7D-45FD-83E0-F880580799CA}" type="presOf" srcId="{6E687E3E-4FD0-481F-8AB4-8546A2914FA9}" destId="{0B47EE8E-92BF-4617-AC41-1360A6E3D976}" srcOrd="0" destOrd="0" presId="urn:microsoft.com/office/officeart/2018/2/layout/IconCircleList"/>
    <dgm:cxn modelId="{02011C6C-FA56-4C91-87AD-6EEC1B138D8F}" type="presOf" srcId="{98B55D9E-63F5-4A88-B0C5-206E7257B630}" destId="{B9293DB6-DC43-4CA6-B2BE-2D6B3D665FA7}" srcOrd="0" destOrd="0" presId="urn:microsoft.com/office/officeart/2018/2/layout/IconCircleList"/>
    <dgm:cxn modelId="{FC41E072-AF62-40BD-A001-F3D748620465}" type="presOf" srcId="{854501ED-A197-4243-B4AF-3F1B29B08F6C}" destId="{947CFA61-E6C1-4553-BD13-01DDF4DE9874}" srcOrd="0" destOrd="0" presId="urn:microsoft.com/office/officeart/2018/2/layout/IconCircleList"/>
    <dgm:cxn modelId="{B62AA059-3B03-4379-B57A-C94A90CF9945}" type="presOf" srcId="{F1CD1B84-2AA8-41A4-BFB8-7571BDFE43B7}" destId="{AFC99C00-6554-4503-9B00-326BE3E44F28}" srcOrd="0" destOrd="0" presId="urn:microsoft.com/office/officeart/2018/2/layout/IconCircleList"/>
    <dgm:cxn modelId="{A27B9789-395B-49BC-B6EE-A56212774B94}" srcId="{1D7B1E88-9C62-40CB-A5F0-F5CC1175CBAC}" destId="{B90C4E3D-FC08-4FFC-9324-66797F9B7D92}" srcOrd="4" destOrd="0" parTransId="{BFB771F2-B080-419E-9583-9913905DBCC9}" sibTransId="{7CDE29D7-AC03-46A8-B049-19E724262AE3}"/>
    <dgm:cxn modelId="{EFBDE596-36C9-49F2-9B7C-19660D01AD88}" type="presOf" srcId="{1D7B1E88-9C62-40CB-A5F0-F5CC1175CBAC}" destId="{F26F1CFA-CDC5-4F61-BC6E-34E473906A31}" srcOrd="0" destOrd="0" presId="urn:microsoft.com/office/officeart/2018/2/layout/IconCircleList"/>
    <dgm:cxn modelId="{4764CDCD-1E9E-4325-8EA2-A63B04CB1926}" srcId="{1D7B1E88-9C62-40CB-A5F0-F5CC1175CBAC}" destId="{854501ED-A197-4243-B4AF-3F1B29B08F6C}" srcOrd="2" destOrd="0" parTransId="{B0AD6DCB-0194-48B2-89E3-E072FBEE13FE}" sibTransId="{D70C78CF-5C69-49BF-852E-1123DCD1B18A}"/>
    <dgm:cxn modelId="{9374DBD0-C502-48F9-8AA9-7286065BEF28}" type="presOf" srcId="{D70C78CF-5C69-49BF-852E-1123DCD1B18A}" destId="{8E3A99AA-61CF-4DCB-B378-E78F111D9F83}" srcOrd="0" destOrd="0" presId="urn:microsoft.com/office/officeart/2018/2/layout/IconCircleList"/>
    <dgm:cxn modelId="{B6C16EE4-01D1-46D5-85D6-BC3B440975BC}" srcId="{1D7B1E88-9C62-40CB-A5F0-F5CC1175CBAC}" destId="{6E687E3E-4FD0-481F-8AB4-8546A2914FA9}" srcOrd="1" destOrd="0" parTransId="{C1FC1F3F-1E43-4E56-B987-9717FFE4E2CF}" sibTransId="{41CB4760-7487-4762-BEB4-9276F2B256E5}"/>
    <dgm:cxn modelId="{D077C7CA-80E7-4118-94AB-4CEE85BABF72}" type="presParOf" srcId="{F26F1CFA-CDC5-4F61-BC6E-34E473906A31}" destId="{53C5A3CA-CFDF-4251-AD01-D20DBEB81A57}" srcOrd="0" destOrd="0" presId="urn:microsoft.com/office/officeart/2018/2/layout/IconCircleList"/>
    <dgm:cxn modelId="{E24C4FF3-928E-4B36-AE91-8D595DD665F8}" type="presParOf" srcId="{53C5A3CA-CFDF-4251-AD01-D20DBEB81A57}" destId="{01B9A371-69C8-4D38-B178-13CC1BDFAF9F}" srcOrd="0" destOrd="0" presId="urn:microsoft.com/office/officeart/2018/2/layout/IconCircleList"/>
    <dgm:cxn modelId="{1A21DCA2-DAC5-4C0B-9A90-6A5D3695BB43}" type="presParOf" srcId="{01B9A371-69C8-4D38-B178-13CC1BDFAF9F}" destId="{5136DE04-013C-4597-8BEE-BA7C39CF0230}" srcOrd="0" destOrd="0" presId="urn:microsoft.com/office/officeart/2018/2/layout/IconCircleList"/>
    <dgm:cxn modelId="{331F27A4-12F8-42CD-A99A-B5B38134F59B}" type="presParOf" srcId="{01B9A371-69C8-4D38-B178-13CC1BDFAF9F}" destId="{085223BF-460F-4287-9702-6F23A61F9253}" srcOrd="1" destOrd="0" presId="urn:microsoft.com/office/officeart/2018/2/layout/IconCircleList"/>
    <dgm:cxn modelId="{A207A3EE-D52A-4338-AA0B-0FE5962A1964}" type="presParOf" srcId="{01B9A371-69C8-4D38-B178-13CC1BDFAF9F}" destId="{E05D0F06-1CC5-4E04-8B66-BE9CC76293CF}" srcOrd="2" destOrd="0" presId="urn:microsoft.com/office/officeart/2018/2/layout/IconCircleList"/>
    <dgm:cxn modelId="{5716B6D9-CCDA-49FD-8146-DF56FE436DBC}" type="presParOf" srcId="{01B9A371-69C8-4D38-B178-13CC1BDFAF9F}" destId="{B9293DB6-DC43-4CA6-B2BE-2D6B3D665FA7}" srcOrd="3" destOrd="0" presId="urn:microsoft.com/office/officeart/2018/2/layout/IconCircleList"/>
    <dgm:cxn modelId="{F60F88CF-59B7-4CFA-9CC4-B26DD95A7721}" type="presParOf" srcId="{53C5A3CA-CFDF-4251-AD01-D20DBEB81A57}" destId="{AFC99C00-6554-4503-9B00-326BE3E44F28}" srcOrd="1" destOrd="0" presId="urn:microsoft.com/office/officeart/2018/2/layout/IconCircleList"/>
    <dgm:cxn modelId="{2CC51561-71D6-4612-A0EC-62A3D21AEF7A}" type="presParOf" srcId="{53C5A3CA-CFDF-4251-AD01-D20DBEB81A57}" destId="{AA5AAF2E-A9A3-4F1A-9AE9-A4909CC3CC0F}" srcOrd="2" destOrd="0" presId="urn:microsoft.com/office/officeart/2018/2/layout/IconCircleList"/>
    <dgm:cxn modelId="{425154C1-84DF-4D57-A568-0518DAF6A233}" type="presParOf" srcId="{AA5AAF2E-A9A3-4F1A-9AE9-A4909CC3CC0F}" destId="{3A695519-80AD-4101-B732-1F05F7D469FD}" srcOrd="0" destOrd="0" presId="urn:microsoft.com/office/officeart/2018/2/layout/IconCircleList"/>
    <dgm:cxn modelId="{41531672-DAA6-4945-8F46-DA8042B2D3C9}" type="presParOf" srcId="{AA5AAF2E-A9A3-4F1A-9AE9-A4909CC3CC0F}" destId="{32DC3F73-4227-4A49-A003-2E8A70E7BF85}" srcOrd="1" destOrd="0" presId="urn:microsoft.com/office/officeart/2018/2/layout/IconCircleList"/>
    <dgm:cxn modelId="{EF07213D-95C1-451A-9592-AC3C7D123D47}" type="presParOf" srcId="{AA5AAF2E-A9A3-4F1A-9AE9-A4909CC3CC0F}" destId="{F789D413-3B37-446C-9135-412A93D3937E}" srcOrd="2" destOrd="0" presId="urn:microsoft.com/office/officeart/2018/2/layout/IconCircleList"/>
    <dgm:cxn modelId="{A608809D-B5BE-45B3-A6AF-C686E11AD003}" type="presParOf" srcId="{AA5AAF2E-A9A3-4F1A-9AE9-A4909CC3CC0F}" destId="{0B47EE8E-92BF-4617-AC41-1360A6E3D976}" srcOrd="3" destOrd="0" presId="urn:microsoft.com/office/officeart/2018/2/layout/IconCircleList"/>
    <dgm:cxn modelId="{D2A43BC0-98F6-4976-835D-EB48796D3C87}" type="presParOf" srcId="{53C5A3CA-CFDF-4251-AD01-D20DBEB81A57}" destId="{014FE911-151E-4BCB-B19D-051D6683DA13}" srcOrd="3" destOrd="0" presId="urn:microsoft.com/office/officeart/2018/2/layout/IconCircleList"/>
    <dgm:cxn modelId="{F4DDCED3-8A21-4032-B504-6D0006810875}" type="presParOf" srcId="{53C5A3CA-CFDF-4251-AD01-D20DBEB81A57}" destId="{7561902C-9E31-4246-9969-FF2AF4F6D816}" srcOrd="4" destOrd="0" presId="urn:microsoft.com/office/officeart/2018/2/layout/IconCircleList"/>
    <dgm:cxn modelId="{E5B33826-4FE8-472F-BD3A-5FFEE4DA8BEA}" type="presParOf" srcId="{7561902C-9E31-4246-9969-FF2AF4F6D816}" destId="{A7B4D75F-64CA-45CB-BFB2-7FA573918B03}" srcOrd="0" destOrd="0" presId="urn:microsoft.com/office/officeart/2018/2/layout/IconCircleList"/>
    <dgm:cxn modelId="{338FA44B-C13D-4B4B-8754-C602406993B2}" type="presParOf" srcId="{7561902C-9E31-4246-9969-FF2AF4F6D816}" destId="{A5BB09C1-542A-462C-8234-B08206E9FCF6}" srcOrd="1" destOrd="0" presId="urn:microsoft.com/office/officeart/2018/2/layout/IconCircleList"/>
    <dgm:cxn modelId="{1BD4978C-57A7-4596-AC5A-5C8A0C979050}" type="presParOf" srcId="{7561902C-9E31-4246-9969-FF2AF4F6D816}" destId="{99B12BD5-5705-4905-A80E-E6E8A9B6885E}" srcOrd="2" destOrd="0" presId="urn:microsoft.com/office/officeart/2018/2/layout/IconCircleList"/>
    <dgm:cxn modelId="{AFC3BCA2-6F51-4F66-8742-80E1CAC412C4}" type="presParOf" srcId="{7561902C-9E31-4246-9969-FF2AF4F6D816}" destId="{947CFA61-E6C1-4553-BD13-01DDF4DE9874}" srcOrd="3" destOrd="0" presId="urn:microsoft.com/office/officeart/2018/2/layout/IconCircleList"/>
    <dgm:cxn modelId="{008EAE9D-B9C2-496F-B2B8-9B5ECAFF9F6A}" type="presParOf" srcId="{53C5A3CA-CFDF-4251-AD01-D20DBEB81A57}" destId="{8E3A99AA-61CF-4DCB-B378-E78F111D9F83}" srcOrd="5" destOrd="0" presId="urn:microsoft.com/office/officeart/2018/2/layout/IconCircleList"/>
    <dgm:cxn modelId="{59CFFFA2-13A5-4841-82D6-0297FB7B9E1D}" type="presParOf" srcId="{53C5A3CA-CFDF-4251-AD01-D20DBEB81A57}" destId="{39DAC3EB-3248-43A5-BE87-82953B4A943B}" srcOrd="6" destOrd="0" presId="urn:microsoft.com/office/officeart/2018/2/layout/IconCircleList"/>
    <dgm:cxn modelId="{450F7CA5-FE7B-4DC3-AA26-298CFB8171A9}" type="presParOf" srcId="{39DAC3EB-3248-43A5-BE87-82953B4A943B}" destId="{FADC0218-740E-4B72-8EED-C95E7861AC0B}" srcOrd="0" destOrd="0" presId="urn:microsoft.com/office/officeart/2018/2/layout/IconCircleList"/>
    <dgm:cxn modelId="{E25744D1-EFD7-4F6B-8CAB-04AF46D730A8}" type="presParOf" srcId="{39DAC3EB-3248-43A5-BE87-82953B4A943B}" destId="{B668499C-EDC6-4935-AF66-66E7BA97E15E}" srcOrd="1" destOrd="0" presId="urn:microsoft.com/office/officeart/2018/2/layout/IconCircleList"/>
    <dgm:cxn modelId="{C8F4682F-7383-4068-B44D-71EEABA24E90}" type="presParOf" srcId="{39DAC3EB-3248-43A5-BE87-82953B4A943B}" destId="{52F608EC-3E45-4B73-B6A3-A1777628816E}" srcOrd="2" destOrd="0" presId="urn:microsoft.com/office/officeart/2018/2/layout/IconCircleList"/>
    <dgm:cxn modelId="{21282F2F-91FD-4055-A609-A8B21CB9E959}" type="presParOf" srcId="{39DAC3EB-3248-43A5-BE87-82953B4A943B}" destId="{E2446428-14F1-4C8D-9C20-16CD61E0836B}" srcOrd="3" destOrd="0" presId="urn:microsoft.com/office/officeart/2018/2/layout/IconCircleList"/>
    <dgm:cxn modelId="{0F4AB46D-AAF4-405D-AB35-3D099C3C9E5C}" type="presParOf" srcId="{53C5A3CA-CFDF-4251-AD01-D20DBEB81A57}" destId="{4182FB91-C38B-48EA-B07D-5340696B56E7}" srcOrd="7" destOrd="0" presId="urn:microsoft.com/office/officeart/2018/2/layout/IconCircleList"/>
    <dgm:cxn modelId="{F33759F7-22AE-467A-9ECF-405387D43D6F}" type="presParOf" srcId="{53C5A3CA-CFDF-4251-AD01-D20DBEB81A57}" destId="{31D9B830-BBB0-4172-951D-6D5F58632F9A}" srcOrd="8" destOrd="0" presId="urn:microsoft.com/office/officeart/2018/2/layout/IconCircleList"/>
    <dgm:cxn modelId="{8FC82E43-6DE5-4051-883B-CE76441616E0}" type="presParOf" srcId="{31D9B830-BBB0-4172-951D-6D5F58632F9A}" destId="{5350CD9D-912C-4365-97D8-7F9B3703E450}" srcOrd="0" destOrd="0" presId="urn:microsoft.com/office/officeart/2018/2/layout/IconCircleList"/>
    <dgm:cxn modelId="{D3149919-3DB7-42FA-9028-7ED6529FD75C}" type="presParOf" srcId="{31D9B830-BBB0-4172-951D-6D5F58632F9A}" destId="{E551F46C-D5A7-401F-A79F-554B0F4816F5}" srcOrd="1" destOrd="0" presId="urn:microsoft.com/office/officeart/2018/2/layout/IconCircleList"/>
    <dgm:cxn modelId="{60D1D3E7-28C5-4399-9981-0EB5AFC7DA1A}" type="presParOf" srcId="{31D9B830-BBB0-4172-951D-6D5F58632F9A}" destId="{D107B34F-70FF-4CCD-96BC-67F088073186}" srcOrd="2" destOrd="0" presId="urn:microsoft.com/office/officeart/2018/2/layout/IconCircleList"/>
    <dgm:cxn modelId="{B6D6EE4B-54C6-4BFA-BE45-CFE8FF33996D}" type="presParOf" srcId="{31D9B830-BBB0-4172-951D-6D5F58632F9A}" destId="{2AC73AAE-0DEC-43CC-8416-119C675ABC3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6DE04-013C-4597-8BEE-BA7C39CF0230}">
      <dsp:nvSpPr>
        <dsp:cNvPr id="0" name=""/>
        <dsp:cNvSpPr/>
      </dsp:nvSpPr>
      <dsp:spPr>
        <a:xfrm>
          <a:off x="173481" y="534581"/>
          <a:ext cx="907914" cy="9079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223BF-460F-4287-9702-6F23A61F9253}">
      <dsp:nvSpPr>
        <dsp:cNvPr id="0" name=""/>
        <dsp:cNvSpPr/>
      </dsp:nvSpPr>
      <dsp:spPr>
        <a:xfrm>
          <a:off x="364143" y="725243"/>
          <a:ext cx="526590" cy="5265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93DB6-DC43-4CA6-B2BE-2D6B3D665FA7}">
      <dsp:nvSpPr>
        <dsp:cNvPr id="0" name=""/>
        <dsp:cNvSpPr/>
      </dsp:nvSpPr>
      <dsp:spPr>
        <a:xfrm>
          <a:off x="1275948" y="534581"/>
          <a:ext cx="2140082" cy="907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Attendance &amp; Participation </a:t>
          </a:r>
        </a:p>
      </dsp:txBody>
      <dsp:txXfrm>
        <a:off x="1275948" y="534581"/>
        <a:ext cx="2140082" cy="907914"/>
      </dsp:txXfrm>
    </dsp:sp>
    <dsp:sp modelId="{3A695519-80AD-4101-B732-1F05F7D469FD}">
      <dsp:nvSpPr>
        <dsp:cNvPr id="0" name=""/>
        <dsp:cNvSpPr/>
      </dsp:nvSpPr>
      <dsp:spPr>
        <a:xfrm>
          <a:off x="3788925" y="534581"/>
          <a:ext cx="907914" cy="9079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C3F73-4227-4A49-A003-2E8A70E7BF85}">
      <dsp:nvSpPr>
        <dsp:cNvPr id="0" name=""/>
        <dsp:cNvSpPr/>
      </dsp:nvSpPr>
      <dsp:spPr>
        <a:xfrm>
          <a:off x="3979586" y="725243"/>
          <a:ext cx="526590" cy="5265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7EE8E-92BF-4617-AC41-1360A6E3D976}">
      <dsp:nvSpPr>
        <dsp:cNvPr id="0" name=""/>
        <dsp:cNvSpPr/>
      </dsp:nvSpPr>
      <dsp:spPr>
        <a:xfrm>
          <a:off x="4891392" y="534581"/>
          <a:ext cx="2140082" cy="907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Care Strategies for Graduate Education</a:t>
          </a:r>
        </a:p>
      </dsp:txBody>
      <dsp:txXfrm>
        <a:off x="4891392" y="534581"/>
        <a:ext cx="2140082" cy="907914"/>
      </dsp:txXfrm>
    </dsp:sp>
    <dsp:sp modelId="{A7B4D75F-64CA-45CB-BFB2-7FA573918B03}">
      <dsp:nvSpPr>
        <dsp:cNvPr id="0" name=""/>
        <dsp:cNvSpPr/>
      </dsp:nvSpPr>
      <dsp:spPr>
        <a:xfrm>
          <a:off x="7404368" y="534581"/>
          <a:ext cx="907914" cy="9079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B09C1-542A-462C-8234-B08206E9FCF6}">
      <dsp:nvSpPr>
        <dsp:cNvPr id="0" name=""/>
        <dsp:cNvSpPr/>
      </dsp:nvSpPr>
      <dsp:spPr>
        <a:xfrm>
          <a:off x="7595030" y="725243"/>
          <a:ext cx="526590" cy="5265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CFA61-E6C1-4553-BD13-01DDF4DE9874}">
      <dsp:nvSpPr>
        <dsp:cNvPr id="0" name=""/>
        <dsp:cNvSpPr/>
      </dsp:nvSpPr>
      <dsp:spPr>
        <a:xfrm>
          <a:off x="8506835" y="534581"/>
          <a:ext cx="2140082" cy="907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/>
              <a:cs typeface="Calibri"/>
            </a:rPr>
            <a:t>Checking in and Surveying of Students/ Reflections from Students</a:t>
          </a:r>
          <a:endParaRPr lang="en-US" sz="1600" kern="1200" dirty="0">
            <a:latin typeface="Goudy Old Style"/>
          </a:endParaRPr>
        </a:p>
      </dsp:txBody>
      <dsp:txXfrm>
        <a:off x="8506835" y="534581"/>
        <a:ext cx="2140082" cy="907914"/>
      </dsp:txXfrm>
    </dsp:sp>
    <dsp:sp modelId="{FADC0218-740E-4B72-8EED-C95E7861AC0B}">
      <dsp:nvSpPr>
        <dsp:cNvPr id="0" name=""/>
        <dsp:cNvSpPr/>
      </dsp:nvSpPr>
      <dsp:spPr>
        <a:xfrm>
          <a:off x="173481" y="2033396"/>
          <a:ext cx="907914" cy="9079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8499C-EDC6-4935-AF66-66E7BA97E15E}">
      <dsp:nvSpPr>
        <dsp:cNvPr id="0" name=""/>
        <dsp:cNvSpPr/>
      </dsp:nvSpPr>
      <dsp:spPr>
        <a:xfrm>
          <a:off x="364143" y="2224058"/>
          <a:ext cx="526590" cy="5265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46428-14F1-4C8D-9C20-16CD61E0836B}">
      <dsp:nvSpPr>
        <dsp:cNvPr id="0" name=""/>
        <dsp:cNvSpPr/>
      </dsp:nvSpPr>
      <dsp:spPr>
        <a:xfrm>
          <a:off x="1275948" y="2033396"/>
          <a:ext cx="2140082" cy="907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/>
              <a:cs typeface="Calibri"/>
            </a:rPr>
            <a:t> Repository of Resources as instructors for your students/Guiding Notes</a:t>
          </a:r>
        </a:p>
      </dsp:txBody>
      <dsp:txXfrm>
        <a:off x="1275948" y="2033396"/>
        <a:ext cx="2140082" cy="907914"/>
      </dsp:txXfrm>
    </dsp:sp>
    <dsp:sp modelId="{5350CD9D-912C-4365-97D8-7F9B3703E450}">
      <dsp:nvSpPr>
        <dsp:cNvPr id="0" name=""/>
        <dsp:cNvSpPr/>
      </dsp:nvSpPr>
      <dsp:spPr>
        <a:xfrm>
          <a:off x="3788925" y="2033396"/>
          <a:ext cx="907914" cy="90791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1F46C-D5A7-401F-A79F-554B0F4816F5}">
      <dsp:nvSpPr>
        <dsp:cNvPr id="0" name=""/>
        <dsp:cNvSpPr/>
      </dsp:nvSpPr>
      <dsp:spPr>
        <a:xfrm>
          <a:off x="3979586" y="2224058"/>
          <a:ext cx="526590" cy="5265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73AAE-0DEC-43CC-8416-119C675ABC36}">
      <dsp:nvSpPr>
        <dsp:cNvPr id="0" name=""/>
        <dsp:cNvSpPr/>
      </dsp:nvSpPr>
      <dsp:spPr>
        <a:xfrm>
          <a:off x="4891392" y="2033396"/>
          <a:ext cx="2140082" cy="907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oudy Old Style"/>
            </a:rPr>
            <a:t>What else?</a:t>
          </a:r>
          <a:endParaRPr lang="en-US" sz="1600" kern="1200" dirty="0"/>
        </a:p>
      </dsp:txBody>
      <dsp:txXfrm>
        <a:off x="4891392" y="2033396"/>
        <a:ext cx="2140082" cy="907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41841-09A2-4235-83EA-1E858B420444}" type="datetimeFigureOut"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B3577-9714-44E1-B268-256606AD0CB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iReiF8laQg3YfImqmDz-I1yfUNsSFSgcjfo3Bv939jY/edit?usp=sharin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https://docs.google.com/document/d/1iReiF8laQg3YfImqmDz-I1yfUNsSFSgcjfo3Bv939jY/edit?usp=sharing</a:t>
            </a:r>
            <a:endParaRPr lang="en-US"/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9B3577-9714-44E1-B268-256606AD0CB3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1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4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6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7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1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5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8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8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2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4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1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13" r:id="rId6"/>
    <p:sldLayoutId id="2147483709" r:id="rId7"/>
    <p:sldLayoutId id="2147483710" r:id="rId8"/>
    <p:sldLayoutId id="2147483711" r:id="rId9"/>
    <p:sldLayoutId id="2147483712" r:id="rId10"/>
    <p:sldLayoutId id="214748371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eteaching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iReiF8laQg3YfImqmDz-I1yfUNsSFSgcjfo3Bv939jY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bresmonkey.wixsite.com/pedagogiesofcare" TargetMode="External"/><Relationship Id="rId2" Type="http://schemas.openxmlformats.org/officeDocument/2006/relationships/hyperlink" Target="https://www.edsurge.com/news/2021-05-17-4-steps-for-humanizing-personalized-learn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g9s2Rz4TGw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leteaching.org/?s=car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feratory.cleteaching.org/items/browse?tags=Car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2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pencils and books">
            <a:extLst>
              <a:ext uri="{FF2B5EF4-FFF2-40B4-BE49-F238E27FC236}">
                <a16:creationId xmlns:a16="http://schemas.microsoft.com/office/drawing/2014/main" id="{F2FF5CD8-6D9E-222F-C04A-888C49EF48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79" r="12595" b="2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69" name="Rectangle 64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en-US"/>
              <a:t>Designing with (and for)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4114800"/>
            <a:ext cx="4762500" cy="137160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/>
              <a:t>Facilitated by the CTC Leadership Team:</a:t>
            </a:r>
          </a:p>
          <a:p>
            <a:pPr>
              <a:lnSpc>
                <a:spcPct val="90000"/>
              </a:lnSpc>
            </a:pPr>
            <a:r>
              <a:rPr lang="en-US" sz="1700"/>
              <a:t> Molly Buckley- Marudas, Shelley E. Rose, &amp; Chris Rennison</a:t>
            </a:r>
          </a:p>
          <a:p>
            <a:pPr>
              <a:lnSpc>
                <a:spcPct val="90000"/>
              </a:lnSpc>
            </a:pPr>
            <a:r>
              <a:rPr lang="en-US" sz="1700">
                <a:hlinkClick r:id="rId3"/>
              </a:rPr>
              <a:t>cleteaching.org</a:t>
            </a:r>
            <a:endParaRPr lang="en-US" sz="1700"/>
          </a:p>
        </p:txBody>
      </p:sp>
      <p:pic>
        <p:nvPicPr>
          <p:cNvPr id="5" name="Picture 2" descr="Image">
            <a:extLst>
              <a:ext uri="{FF2B5EF4-FFF2-40B4-BE49-F238E27FC236}">
                <a16:creationId xmlns:a16="http://schemas.microsoft.com/office/drawing/2014/main" id="{7BC2E80F-C95F-B852-4952-2EE1ADBC8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3935" y="796921"/>
            <a:ext cx="1756881" cy="175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FB2D26E-FBAE-45B8-B0F6-80E4ABDEC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42A66-721F-4552-A3AD-3A2215F0C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67EA5288-5BEB-4C44-949A-ED209FE21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20881-D151-5206-7A4A-C5285EDC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674" y="1374407"/>
            <a:ext cx="3664655" cy="32983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>
                <a:latin typeface="+mj-lt"/>
                <a:ea typeface="+mj-ea"/>
                <a:cs typeface="+mj-cs"/>
                <a:hlinkClick r:id="rId3"/>
              </a:rPr>
              <a:t>Writing into the Workshop</a:t>
            </a:r>
            <a:br>
              <a:rPr lang="en-US" sz="3600"/>
            </a:br>
            <a:br>
              <a:rPr lang="en-US" sz="3000"/>
            </a:br>
            <a:r>
              <a:rPr lang="en-US" sz="1600"/>
              <a:t>Please Click on the Link in the Chat to Share some of your current thoughts on Designing with care</a:t>
            </a:r>
            <a:endParaRPr lang="en-US" sz="1600" kern="1200" cap="all" spc="300" baseline="0">
              <a:latin typeface="+mj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0948B27-7CF7-2E5A-1074-9378AACB22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9002" r="14989" b="-1"/>
          <a:stretch/>
        </p:blipFill>
        <p:spPr>
          <a:xfrm>
            <a:off x="5410200" y="10"/>
            <a:ext cx="67818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8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D88A92C-0BD1-4D13-9480-9CA5056B1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50E0BE-0A13-43E4-9007-A06960852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1"/>
            <a:ext cx="6118275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9540E-FBBC-B063-102F-BEDF31FB5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817" y="1321466"/>
            <a:ext cx="5212188" cy="964407"/>
          </a:xfrm>
        </p:spPr>
        <p:txBody>
          <a:bodyPr>
            <a:noAutofit/>
          </a:bodyPr>
          <a:lstStyle/>
          <a:p>
            <a:pPr marR="0" lvl="0" algn="ctr">
              <a:spcBef>
                <a:spcPts val="0"/>
              </a:spcBef>
              <a:spcAft>
                <a:spcPts val="800"/>
              </a:spcAft>
            </a:pP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Humanizing Pedagogies, Pedagogies of Care &amp; Inclusive Teaching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7F8B5-E095-0309-22A7-EEDEE66C2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40" y="2146570"/>
            <a:ext cx="5118965" cy="3754499"/>
          </a:xfrm>
        </p:spPr>
        <p:txBody>
          <a:bodyPr>
            <a:normAutofit/>
          </a:bodyPr>
          <a:lstStyle/>
          <a:p>
            <a:endParaRPr lang="en-US"/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 Steps for Humanizing Personalized Learning </a:t>
            </a:r>
            <a:r>
              <a:rPr lang="en-US" sz="1800" u="sng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https://www.edsurge.com/news/2021-05-17-4-steps-for-humanizing-personalized-learning</a:t>
            </a:r>
            <a:endParaRPr lang="en-US" sz="1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Pedagogies of Care Collection with Videos and Books: </a:t>
            </a:r>
            <a:r>
              <a:rPr lang="en-US" sz="1800" u="sng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https://sabresmonkey.wixsite.com/pedagogiesofcare</a:t>
            </a:r>
            <a:endParaRPr lang="en-US" sz="1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Inclusive Teaching Practices: </a:t>
            </a:r>
            <a:r>
              <a:rPr lang="en-US" sz="1800" u="sng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https://www.youtube.com/watch?v=g9s2Rz4TGw4</a:t>
            </a:r>
            <a:endParaRPr lang="en-US" sz="1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  <a:p>
            <a:endParaRPr lang="en-US"/>
          </a:p>
        </p:txBody>
      </p:sp>
      <p:pic>
        <p:nvPicPr>
          <p:cNvPr id="25" name="Picture 24" descr="Colourful strings being woven togehter">
            <a:extLst>
              <a:ext uri="{FF2B5EF4-FFF2-40B4-BE49-F238E27FC236}">
                <a16:creationId xmlns:a16="http://schemas.microsoft.com/office/drawing/2014/main" id="{5E96912D-22E8-0EC0-8FA8-31ED6F492F0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711" r="17305" b="-1"/>
          <a:stretch/>
        </p:blipFill>
        <p:spPr>
          <a:xfrm>
            <a:off x="7467600" y="10"/>
            <a:ext cx="47244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2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8E646A7-D148-4320-A501-0291AA75A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799"/>
            <a:ext cx="10820400" cy="1371601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9540E-FBBC-B063-102F-BEDF31FB5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045" y="947223"/>
            <a:ext cx="9394874" cy="928467"/>
          </a:xfrm>
        </p:spPr>
        <p:txBody>
          <a:bodyPr anchor="ctr">
            <a:normAutofit/>
          </a:bodyPr>
          <a:lstStyle/>
          <a:p>
            <a:pPr algn="ctr"/>
            <a:r>
              <a:rPr lang="en-US" sz="2000"/>
              <a:t>Spaces for </a:t>
            </a:r>
            <a:br>
              <a:rPr lang="en-US" sz="2000"/>
            </a:br>
            <a:r>
              <a:rPr lang="en-US" sz="2000"/>
              <a:t>Designing with </a:t>
            </a:r>
            <a:br>
              <a:rPr lang="en-US" sz="2000"/>
            </a:br>
            <a:r>
              <a:rPr lang="en-US" sz="2000"/>
              <a:t>care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A71BD284-3265-E24D-A67A-845F3A0240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437075"/>
              </p:ext>
            </p:extLst>
          </p:nvPr>
        </p:nvGraphicFramePr>
        <p:xfrm>
          <a:off x="685800" y="2696308"/>
          <a:ext cx="10820400" cy="3475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78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DC553A7-713D-4133-B393-5017EA4F2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7B4B7-034B-B81A-2122-937B840EA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728" y="339864"/>
            <a:ext cx="5397472" cy="1202891"/>
          </a:xfrm>
        </p:spPr>
        <p:txBody>
          <a:bodyPr>
            <a:normAutofit/>
          </a:bodyPr>
          <a:lstStyle/>
          <a:p>
            <a:pPr algn="ctr"/>
            <a:r>
              <a:rPr lang="en-US" sz="3000"/>
              <a:t>Cleveland Teaching Collaborative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354C8476-BF91-6CAC-D1A4-88D6CF0BE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0487" y="1379529"/>
            <a:ext cx="4098941" cy="409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29399-8CD1-39C7-0143-F639D1D7A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2" y="1814732"/>
            <a:ext cx="5426844" cy="4501662"/>
          </a:xfrm>
        </p:spPr>
        <p:txBody>
          <a:bodyPr>
            <a:normAutofit/>
          </a:bodyPr>
          <a:lstStyle/>
          <a:p>
            <a:r>
              <a:rPr lang="en-US"/>
              <a:t>Case Studies Focused on “Care”</a:t>
            </a:r>
          </a:p>
          <a:p>
            <a:pPr lvl="1"/>
            <a:r>
              <a:rPr lang="en-US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https://cleteaching.org/?s=care</a:t>
            </a:r>
            <a:endParaRPr lang="en-US"/>
          </a:p>
          <a:p>
            <a:endParaRPr lang="en-US"/>
          </a:p>
          <a:p>
            <a:r>
              <a:rPr lang="en-US"/>
              <a:t>Referatory</a:t>
            </a:r>
          </a:p>
          <a:p>
            <a:pPr lvl="1"/>
            <a:r>
              <a:rPr lang="en-US"/>
              <a:t>Items tagged with “Care”</a:t>
            </a:r>
          </a:p>
          <a:p>
            <a:pPr lvl="2"/>
            <a:r>
              <a:rPr lang="en-US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https://referatory.cleteaching.org/items/browse?tags=Care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7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">
            <a:extLst>
              <a:ext uri="{FF2B5EF4-FFF2-40B4-BE49-F238E27FC236}">
                <a16:creationId xmlns:a16="http://schemas.microsoft.com/office/drawing/2014/main" id="{7C5C81F2-A51F-7BCB-AE3F-01FDA615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9501" y="1492651"/>
            <a:ext cx="4098941" cy="409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ECD917-2DC1-4905-8E83-AFFBB2808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60C9942-DDB7-47FB-8944-8AABC8844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467600" cy="6858001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4431"/>
            <a:ext cx="60960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D44AB9-B805-E62F-9073-96866449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314" y="1371600"/>
            <a:ext cx="5064793" cy="4114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90A67C-4194-4292-830C-9717E526D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1" y="685800"/>
            <a:ext cx="33528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9C039-C351-5842-FE0D-81BD26529FE0}"/>
              </a:ext>
            </a:extLst>
          </p:cNvPr>
          <p:cNvSpPr txBox="1"/>
          <p:nvPr/>
        </p:nvSpPr>
        <p:spPr>
          <a:xfrm>
            <a:off x="8644379" y="1593130"/>
            <a:ext cx="24132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+mj-lt"/>
              </a:rPr>
              <a:t>Get Involved with CTC</a:t>
            </a:r>
          </a:p>
          <a:p>
            <a:pPr algn="ctr"/>
            <a:endParaRPr lang="en-US" sz="200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00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00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000">
                <a:solidFill>
                  <a:schemeClr val="bg1"/>
                </a:solidFill>
                <a:latin typeface="+mj-lt"/>
              </a:rPr>
              <a:t>Visit cleteaching.org to view current calls for participants, projects &amp; resources!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8206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58D9E53CC629408192F26BFA515834" ma:contentTypeVersion="9" ma:contentTypeDescription="Create a new document." ma:contentTypeScope="" ma:versionID="b4da7b0cd66bd8a7fdf7fcc291f6d7eb">
  <xsd:schema xmlns:xsd="http://www.w3.org/2001/XMLSchema" xmlns:xs="http://www.w3.org/2001/XMLSchema" xmlns:p="http://schemas.microsoft.com/office/2006/metadata/properties" xmlns:ns2="1044d88f-d583-462c-ad00-cc690a2aaeeb" xmlns:ns3="3a61dec6-5333-43da-996d-e4006b10c052" targetNamespace="http://schemas.microsoft.com/office/2006/metadata/properties" ma:root="true" ma:fieldsID="e48966d36c8c95e263e4399f9f15a7d3" ns2:_="" ns3:_="">
    <xsd:import namespace="1044d88f-d583-462c-ad00-cc690a2aaeeb"/>
    <xsd:import namespace="3a61dec6-5333-43da-996d-e4006b10c0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4d88f-d583-462c-ad00-cc690a2aa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1dec6-5333-43da-996d-e4006b10c0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DF9027-0ADF-4122-B2E3-CC48B243DF9A}">
  <ds:schemaRefs>
    <ds:schemaRef ds:uri="1044d88f-d583-462c-ad00-cc690a2aaeeb"/>
    <ds:schemaRef ds:uri="3a61dec6-5333-43da-996d-e4006b10c05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7D12BD-4E68-460D-A500-7B01FF05073A}">
  <ds:schemaRefs>
    <ds:schemaRef ds:uri="1044d88f-d583-462c-ad00-cc690a2aaeeb"/>
    <ds:schemaRef ds:uri="3a61dec6-5333-43da-996d-e4006b10c0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68FC5E1-7CCF-4CBD-83E9-A959C84570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ClassicFrameVTI</vt:lpstr>
      <vt:lpstr>Designing with (and for) Care</vt:lpstr>
      <vt:lpstr>Writing into the Workshop  Please Click on the Link in the Chat to Share some of your current thoughts on Designing with care</vt:lpstr>
      <vt:lpstr>Humanizing Pedagogies, Pedagogies of Care &amp; Inclusive Teaching Approaches</vt:lpstr>
      <vt:lpstr>Spaces for  Designing with  care</vt:lpstr>
      <vt:lpstr>Cleveland Teaching Collaborative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46</cp:revision>
  <dcterms:created xsi:type="dcterms:W3CDTF">2023-05-03T01:24:51Z</dcterms:created>
  <dcterms:modified xsi:type="dcterms:W3CDTF">2023-05-04T16:20:04Z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0x010100D958D9E53CC629408192F26BFA515834</vt:lpwstr>
  </property>
</Properties>
</file>